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4"/>
  </p:notesMasterIdLst>
  <p:sldIdLst>
    <p:sldId id="310" r:id="rId2"/>
    <p:sldId id="257" r:id="rId3"/>
    <p:sldId id="311" r:id="rId4"/>
    <p:sldId id="313" r:id="rId5"/>
    <p:sldId id="316" r:id="rId6"/>
    <p:sldId id="314" r:id="rId7"/>
    <p:sldId id="317" r:id="rId8"/>
    <p:sldId id="318" r:id="rId9"/>
    <p:sldId id="321" r:id="rId10"/>
    <p:sldId id="320" r:id="rId11"/>
    <p:sldId id="319" r:id="rId12"/>
    <p:sldId id="322" r:id="rId13"/>
    <p:sldId id="323" r:id="rId14"/>
    <p:sldId id="324" r:id="rId15"/>
    <p:sldId id="325" r:id="rId16"/>
    <p:sldId id="326" r:id="rId17"/>
    <p:sldId id="327" r:id="rId18"/>
    <p:sldId id="329" r:id="rId19"/>
    <p:sldId id="330" r:id="rId20"/>
    <p:sldId id="328" r:id="rId21"/>
    <p:sldId id="333" r:id="rId22"/>
    <p:sldId id="335" r:id="rId23"/>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3CFE823B-1093-67E4-477E-83EDD4E4E9A7}" name="Wallborn, Sabine" initials="WS" userId="S::Sabine.Wallborn@breuninger.de::ab373270-a74c-42f8-a47b-f1482d7923c8" providerId="AD"/>
  <p188:author id="{E5DC0C8E-189A-1D6B-5089-02BF9B418E49}" name="Kneissler, Jan" initials="KJ" userId="S::jan.kneissler@breuninger.de::e8c5faa3-5bad-4dde-9824-f49be2c349ba"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DBED569-4797-4DF1-A0F4-6AAB3CD982D8}">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8B1032C-EA38-4F05-BA0D-38AFFFC7BED3}" styleName="Helle Formatvorlage 3 - Akz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22838BEF-8BB2-4498-84A7-C5851F593DF1}" styleName="Mittlere Formatvorlage 4 - Akz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5FD0F851-EC5A-4D38-B0AD-8093EC10F338}" styleName="Helle Formatvorlage 1 - Akz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5A111915-BE36-4E01-A7E5-04B1672EAD32}" styleName="Helle Formatvorlage 2 - Akz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BDBED569-4797-4DF1-A0F4-6AAB3CD982D8}" styleName="Helle Formatvorlage 3 - Akz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D083AE6-46FA-4A59-8FB0-9F97EB10719F}" styleName="Helle Formatvorlage 3 - Akz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68D230F3-CF80-4859-8CE7-A43EE81993B5}" styleName="Helle Formatvorlage 1 - Akz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799B23B-EC83-4686-B30A-512413B5E67A}" styleName="Helle Formatvorlage 3 - Akz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MasterView">
  <p:normalViewPr>
    <p:restoredLeft sz="15633"/>
    <p:restoredTop sz="79103"/>
  </p:normalViewPr>
  <p:slideViewPr>
    <p:cSldViewPr snapToGrid="0">
      <p:cViewPr varScale="1">
        <p:scale>
          <a:sx n="141" d="100"/>
          <a:sy n="141" d="100"/>
        </p:scale>
        <p:origin x="216" y="640"/>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8/10/relationships/authors" Targe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9B85B9F-98B7-A140-94E2-0F9C0E4A9074}" type="datetimeFigureOut">
              <a:rPr lang="de-DE" smtClean="0"/>
              <a:t>19.04.24</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2B16AE4-D027-6144-ACA9-DA2C43062840}" type="slidenum">
              <a:rPr lang="de-DE" smtClean="0"/>
              <a:t>‹#›</a:t>
            </a:fld>
            <a:endParaRPr lang="de-DE"/>
          </a:p>
        </p:txBody>
      </p:sp>
    </p:spTree>
    <p:extLst>
      <p:ext uri="{BB962C8B-B14F-4D97-AF65-F5344CB8AC3E}">
        <p14:creationId xmlns:p14="http://schemas.microsoft.com/office/powerpoint/2010/main" val="1165209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B2B16AE4-D027-6144-ACA9-DA2C43062840}" type="slidenum">
              <a:rPr lang="de-DE" smtClean="0"/>
              <a:t>2</a:t>
            </a:fld>
            <a:endParaRPr lang="de-DE"/>
          </a:p>
        </p:txBody>
      </p:sp>
    </p:spTree>
    <p:extLst>
      <p:ext uri="{BB962C8B-B14F-4D97-AF65-F5344CB8AC3E}">
        <p14:creationId xmlns:p14="http://schemas.microsoft.com/office/powerpoint/2010/main" val="31359066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B2B16AE4-D027-6144-ACA9-DA2C43062840}" type="slidenum">
              <a:rPr lang="de-DE" smtClean="0"/>
              <a:t>22</a:t>
            </a:fld>
            <a:endParaRPr lang="de-DE"/>
          </a:p>
        </p:txBody>
      </p:sp>
    </p:spTree>
    <p:extLst>
      <p:ext uri="{BB962C8B-B14F-4D97-AF65-F5344CB8AC3E}">
        <p14:creationId xmlns:p14="http://schemas.microsoft.com/office/powerpoint/2010/main" val="33457467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BDC1C6"/>
                </a:solidFill>
                <a:effectLst/>
                <a:highlight>
                  <a:srgbClr val="1F1F1F"/>
                </a:highlight>
                <a:latin typeface="arial" panose="020B0604020202020204" pitchFamily="34" charset="0"/>
              </a:rPr>
              <a:t>Prompt engineering is the process of structuring an instruction that can be interpreted and understood by a generative AI model.</a:t>
            </a:r>
            <a:endParaRPr lang="en-DE" dirty="0"/>
          </a:p>
        </p:txBody>
      </p:sp>
      <p:sp>
        <p:nvSpPr>
          <p:cNvPr id="4" name="Slide Number Placeholder 3"/>
          <p:cNvSpPr>
            <a:spLocks noGrp="1"/>
          </p:cNvSpPr>
          <p:nvPr>
            <p:ph type="sldNum" sz="quarter" idx="5"/>
          </p:nvPr>
        </p:nvSpPr>
        <p:spPr/>
        <p:txBody>
          <a:bodyPr/>
          <a:lstStyle/>
          <a:p>
            <a:fld id="{B2B16AE4-D027-6144-ACA9-DA2C43062840}" type="slidenum">
              <a:rPr lang="de-DE" smtClean="0"/>
              <a:t>6</a:t>
            </a:fld>
            <a:endParaRPr lang="de-DE"/>
          </a:p>
        </p:txBody>
      </p:sp>
    </p:spTree>
    <p:extLst>
      <p:ext uri="{BB962C8B-B14F-4D97-AF65-F5344CB8AC3E}">
        <p14:creationId xmlns:p14="http://schemas.microsoft.com/office/powerpoint/2010/main" val="32223525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i="0" dirty="0">
                <a:effectLst/>
                <a:latin typeface="-apple-system"/>
              </a:rPr>
              <a:t>Zero Shot</a:t>
            </a:r>
            <a:r>
              <a:rPr lang="en-GB" b="0" i="0" dirty="0">
                <a:effectLst/>
                <a:latin typeface="-apple-system"/>
              </a:rPr>
              <a:t> is the simplest type of prompt. It provides no examples to the model, just the instruction. You can also phrase the instruction as a question, or give the model a "role</a:t>
            </a:r>
          </a:p>
          <a:p>
            <a:endParaRPr lang="en-GB" b="0" i="0" dirty="0">
              <a:effectLst/>
              <a:latin typeface="-apple-system"/>
            </a:endParaRPr>
          </a:p>
          <a:p>
            <a:r>
              <a:rPr lang="en-GB" b="1" i="0" dirty="0">
                <a:effectLst/>
                <a:latin typeface="-apple-system"/>
              </a:rPr>
              <a:t>One-shot</a:t>
            </a:r>
            <a:r>
              <a:rPr lang="en-GB" b="0" i="0" dirty="0">
                <a:effectLst/>
                <a:latin typeface="-apple-system"/>
              </a:rPr>
              <a:t> prompting shows the model one clear, descriptive example of what you'd like it to imitate.</a:t>
            </a:r>
          </a:p>
          <a:p>
            <a:endParaRPr lang="en-GB" b="1" i="0" dirty="0">
              <a:effectLst/>
              <a:latin typeface="-apple-system"/>
            </a:endParaRPr>
          </a:p>
          <a:p>
            <a:r>
              <a:rPr lang="en-GB" b="1" i="0" dirty="0">
                <a:effectLst/>
                <a:latin typeface="-apple-system"/>
              </a:rPr>
              <a:t>Chain of Thought</a:t>
            </a:r>
            <a:r>
              <a:rPr lang="en-GB" b="0" i="0" dirty="0">
                <a:effectLst/>
                <a:latin typeface="-apple-system"/>
              </a:rPr>
              <a:t> (</a:t>
            </a:r>
            <a:r>
              <a:rPr lang="en-GB" b="0" i="0" dirty="0" err="1">
                <a:effectLst/>
                <a:latin typeface="-apple-system"/>
              </a:rPr>
              <a:t>CoT</a:t>
            </a:r>
            <a:r>
              <a:rPr lang="en-GB" b="0" i="0" dirty="0">
                <a:effectLst/>
                <a:latin typeface="-apple-system"/>
              </a:rPr>
              <a:t>) prompting encourages the LLM to explain its reasoning. Combine it with few-shot prompting to get better results on more complex tasks that require reasoning before a response.</a:t>
            </a:r>
          </a:p>
          <a:p>
            <a:endParaRPr lang="en-GB" b="0" i="0" dirty="0">
              <a:effectLst/>
              <a:latin typeface="-apple-system"/>
            </a:endParaRPr>
          </a:p>
          <a:p>
            <a:pPr algn="l" fontAlgn="auto"/>
            <a:r>
              <a:rPr lang="en-GB" b="1" i="0" dirty="0">
                <a:effectLst/>
                <a:latin typeface="-apple-system"/>
              </a:rPr>
              <a:t>Zero-shot </a:t>
            </a:r>
            <a:r>
              <a:rPr lang="en-GB" b="1" i="0" dirty="0" err="1">
                <a:effectLst/>
                <a:latin typeface="-apple-system"/>
              </a:rPr>
              <a:t>CoT</a:t>
            </a:r>
            <a:endParaRPr lang="en-GB" b="1" i="0" dirty="0">
              <a:effectLst/>
              <a:latin typeface="-apple-system"/>
            </a:endParaRPr>
          </a:p>
          <a:p>
            <a:pPr algn="l" fontAlgn="auto"/>
            <a:r>
              <a:rPr lang="en-GB" b="0" i="0" dirty="0">
                <a:effectLst/>
                <a:latin typeface="-apple-system"/>
              </a:rPr>
              <a:t>Recalling the zero-shot prompting from earlier, this approach takes a zero-shot prompt and adds an instruction: "Let's think step by step." The LLM is able to generate a chain of thought from this instruction, and usually a more accurate answer as well. This is a great approach to getting LLMs to generate correct answers for things like word problems.</a:t>
            </a:r>
          </a:p>
          <a:p>
            <a:endParaRPr lang="en-DE" dirty="0"/>
          </a:p>
        </p:txBody>
      </p:sp>
      <p:sp>
        <p:nvSpPr>
          <p:cNvPr id="4" name="Slide Number Placeholder 3"/>
          <p:cNvSpPr>
            <a:spLocks noGrp="1"/>
          </p:cNvSpPr>
          <p:nvPr>
            <p:ph type="sldNum" sz="quarter" idx="5"/>
          </p:nvPr>
        </p:nvSpPr>
        <p:spPr/>
        <p:txBody>
          <a:bodyPr/>
          <a:lstStyle/>
          <a:p>
            <a:fld id="{B2B16AE4-D027-6144-ACA9-DA2C43062840}" type="slidenum">
              <a:rPr lang="de-DE" smtClean="0"/>
              <a:t>8</a:t>
            </a:fld>
            <a:endParaRPr lang="de-DE"/>
          </a:p>
        </p:txBody>
      </p:sp>
    </p:spTree>
    <p:extLst>
      <p:ext uri="{BB962C8B-B14F-4D97-AF65-F5344CB8AC3E}">
        <p14:creationId xmlns:p14="http://schemas.microsoft.com/office/powerpoint/2010/main" val="18794047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1" i="1" dirty="0">
                <a:solidFill>
                  <a:srgbClr val="242424"/>
                </a:solidFill>
                <a:effectLst/>
                <a:highlight>
                  <a:srgbClr val="FFFFFF"/>
                </a:highlight>
                <a:latin typeface="source-serif-pro"/>
              </a:rPr>
              <a:t>Why do we need to tokenize strings?</a:t>
            </a:r>
            <a:endParaRPr lang="en-GB" b="0" i="0" dirty="0">
              <a:solidFill>
                <a:srgbClr val="242424"/>
              </a:solidFill>
              <a:effectLst/>
              <a:highlight>
                <a:srgbClr val="FFFFFF"/>
              </a:highlight>
              <a:latin typeface="source-serif-pro"/>
            </a:endParaRPr>
          </a:p>
          <a:p>
            <a:pPr algn="l">
              <a:buFont typeface="+mj-lt"/>
              <a:buAutoNum type="arabicPeriod"/>
            </a:pPr>
            <a:r>
              <a:rPr lang="en-GB" b="0" i="0" dirty="0">
                <a:solidFill>
                  <a:srgbClr val="242424"/>
                </a:solidFill>
                <a:effectLst/>
                <a:highlight>
                  <a:srgbClr val="FFFFFF"/>
                </a:highlight>
                <a:latin typeface="source-serif-pro"/>
              </a:rPr>
              <a:t>To break down complex text into manageable units.</a:t>
            </a:r>
          </a:p>
          <a:p>
            <a:pPr algn="l">
              <a:buFont typeface="+mj-lt"/>
              <a:buAutoNum type="arabicPeriod"/>
            </a:pPr>
            <a:r>
              <a:rPr lang="en-GB" b="0" i="0" dirty="0">
                <a:solidFill>
                  <a:srgbClr val="242424"/>
                </a:solidFill>
                <a:effectLst/>
                <a:highlight>
                  <a:srgbClr val="FFFFFF"/>
                </a:highlight>
                <a:latin typeface="source-serif-pro"/>
              </a:rPr>
              <a:t>To present text in a format that is easier to </a:t>
            </a:r>
            <a:r>
              <a:rPr lang="en-GB" b="0" i="0" dirty="0" err="1">
                <a:solidFill>
                  <a:srgbClr val="242424"/>
                </a:solidFill>
                <a:effectLst/>
                <a:highlight>
                  <a:srgbClr val="FFFFFF"/>
                </a:highlight>
                <a:latin typeface="source-serif-pro"/>
              </a:rPr>
              <a:t>analyze</a:t>
            </a:r>
            <a:r>
              <a:rPr lang="en-GB" b="0" i="0" dirty="0">
                <a:solidFill>
                  <a:srgbClr val="242424"/>
                </a:solidFill>
                <a:effectLst/>
                <a:highlight>
                  <a:srgbClr val="FFFFFF"/>
                </a:highlight>
                <a:latin typeface="source-serif-pro"/>
              </a:rPr>
              <a:t> or perform operations on.</a:t>
            </a:r>
          </a:p>
          <a:p>
            <a:pPr algn="l">
              <a:buFont typeface="+mj-lt"/>
              <a:buAutoNum type="arabicPeriod"/>
            </a:pPr>
            <a:r>
              <a:rPr lang="en-GB" b="0" i="0" dirty="0">
                <a:solidFill>
                  <a:srgbClr val="242424"/>
                </a:solidFill>
                <a:effectLst/>
                <a:highlight>
                  <a:srgbClr val="FFFFFF"/>
                </a:highlight>
                <a:latin typeface="source-serif-pro"/>
              </a:rPr>
              <a:t>Useful for specific linguistic tasks like part-of-speech tagging, syntactic parsing, and named entity recognition.</a:t>
            </a:r>
          </a:p>
          <a:p>
            <a:pPr algn="l">
              <a:buFont typeface="+mj-lt"/>
              <a:buAutoNum type="arabicPeriod"/>
            </a:pPr>
            <a:r>
              <a:rPr lang="en-GB" b="0" i="0" dirty="0">
                <a:solidFill>
                  <a:srgbClr val="242424"/>
                </a:solidFill>
                <a:effectLst/>
                <a:highlight>
                  <a:srgbClr val="FFFFFF"/>
                </a:highlight>
                <a:latin typeface="source-serif-pro"/>
              </a:rPr>
              <a:t>Uniformly </a:t>
            </a:r>
            <a:r>
              <a:rPr lang="en-GB" b="0" i="0" dirty="0" err="1">
                <a:solidFill>
                  <a:srgbClr val="242424"/>
                </a:solidFill>
                <a:effectLst/>
                <a:highlight>
                  <a:srgbClr val="FFFFFF"/>
                </a:highlight>
                <a:latin typeface="source-serif-pro"/>
              </a:rPr>
              <a:t>preprocess</a:t>
            </a:r>
            <a:r>
              <a:rPr lang="en-GB" b="0" i="0" dirty="0">
                <a:solidFill>
                  <a:srgbClr val="242424"/>
                </a:solidFill>
                <a:effectLst/>
                <a:highlight>
                  <a:srgbClr val="FFFFFF"/>
                </a:highlight>
                <a:latin typeface="source-serif-pro"/>
              </a:rPr>
              <a:t> text in NLP applications and create structured training data.</a:t>
            </a:r>
          </a:p>
          <a:p>
            <a:endParaRPr lang="en-DE" dirty="0"/>
          </a:p>
        </p:txBody>
      </p:sp>
      <p:sp>
        <p:nvSpPr>
          <p:cNvPr id="4" name="Slide Number Placeholder 3"/>
          <p:cNvSpPr>
            <a:spLocks noGrp="1"/>
          </p:cNvSpPr>
          <p:nvPr>
            <p:ph type="sldNum" sz="quarter" idx="5"/>
          </p:nvPr>
        </p:nvSpPr>
        <p:spPr/>
        <p:txBody>
          <a:bodyPr/>
          <a:lstStyle/>
          <a:p>
            <a:fld id="{B2B16AE4-D027-6144-ACA9-DA2C43062840}" type="slidenum">
              <a:rPr lang="de-DE" smtClean="0"/>
              <a:t>13</a:t>
            </a:fld>
            <a:endParaRPr lang="de-DE"/>
          </a:p>
        </p:txBody>
      </p:sp>
    </p:spTree>
    <p:extLst>
      <p:ext uri="{BB962C8B-B14F-4D97-AF65-F5344CB8AC3E}">
        <p14:creationId xmlns:p14="http://schemas.microsoft.com/office/powerpoint/2010/main" val="20700296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i="0" dirty="0">
                <a:effectLst/>
                <a:latin typeface="-apple-system"/>
              </a:rPr>
              <a:t>Example: </a:t>
            </a:r>
            <a:r>
              <a:rPr lang="en-GB" b="0" i="0" dirty="0">
                <a:effectLst/>
                <a:latin typeface="-apple-system"/>
              </a:rPr>
              <a:t>Suppose tokens A, B, and C have a probability of 0.3, 0.2 &amp; 0.1 to be the next token. The </a:t>
            </a:r>
            <a:r>
              <a:rPr lang="en-GB" b="1" i="0" dirty="0">
                <a:effectLst/>
                <a:latin typeface="-apple-system"/>
              </a:rPr>
              <a:t>Top P </a:t>
            </a:r>
            <a:r>
              <a:rPr lang="en-GB" b="0" i="0" dirty="0">
                <a:effectLst/>
                <a:latin typeface="-apple-system"/>
              </a:rPr>
              <a:t>is 0.5. In this case, the model will select from either A or B as the next token (using temperature) and not C, because the cumulative probability of Top P&lt;=0.5</a:t>
            </a:r>
          </a:p>
          <a:p>
            <a:endParaRPr lang="en-DE" dirty="0"/>
          </a:p>
        </p:txBody>
      </p:sp>
      <p:sp>
        <p:nvSpPr>
          <p:cNvPr id="4" name="Slide Number Placeholder 3"/>
          <p:cNvSpPr>
            <a:spLocks noGrp="1"/>
          </p:cNvSpPr>
          <p:nvPr>
            <p:ph type="sldNum" sz="quarter" idx="5"/>
          </p:nvPr>
        </p:nvSpPr>
        <p:spPr/>
        <p:txBody>
          <a:bodyPr/>
          <a:lstStyle/>
          <a:p>
            <a:fld id="{B2B16AE4-D027-6144-ACA9-DA2C43062840}" type="slidenum">
              <a:rPr lang="de-DE" smtClean="0"/>
              <a:t>15</a:t>
            </a:fld>
            <a:endParaRPr lang="de-DE"/>
          </a:p>
        </p:txBody>
      </p:sp>
    </p:spTree>
    <p:extLst>
      <p:ext uri="{BB962C8B-B14F-4D97-AF65-F5344CB8AC3E}">
        <p14:creationId xmlns:p14="http://schemas.microsoft.com/office/powerpoint/2010/main" val="28778423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effectLst/>
                <a:latin typeface="-apple-system"/>
              </a:rPr>
              <a:t>By understanding and adjusting these parameters, you can transform generative AI models from generic text generators into powerful tools that align with your creative vision and enhance your workflow.</a:t>
            </a:r>
            <a:endParaRPr lang="en-DE" dirty="0"/>
          </a:p>
        </p:txBody>
      </p:sp>
      <p:sp>
        <p:nvSpPr>
          <p:cNvPr id="4" name="Slide Number Placeholder 3"/>
          <p:cNvSpPr>
            <a:spLocks noGrp="1"/>
          </p:cNvSpPr>
          <p:nvPr>
            <p:ph type="sldNum" sz="quarter" idx="5"/>
          </p:nvPr>
        </p:nvSpPr>
        <p:spPr/>
        <p:txBody>
          <a:bodyPr/>
          <a:lstStyle/>
          <a:p>
            <a:fld id="{B2B16AE4-D027-6144-ACA9-DA2C43062840}" type="slidenum">
              <a:rPr lang="de-DE" smtClean="0"/>
              <a:t>17</a:t>
            </a:fld>
            <a:endParaRPr lang="de-DE"/>
          </a:p>
        </p:txBody>
      </p:sp>
    </p:spTree>
    <p:extLst>
      <p:ext uri="{BB962C8B-B14F-4D97-AF65-F5344CB8AC3E}">
        <p14:creationId xmlns:p14="http://schemas.microsoft.com/office/powerpoint/2010/main" val="28598748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B2B16AE4-D027-6144-ACA9-DA2C43062840}" type="slidenum">
              <a:rPr lang="de-DE" smtClean="0"/>
              <a:t>18</a:t>
            </a:fld>
            <a:endParaRPr lang="de-DE"/>
          </a:p>
        </p:txBody>
      </p:sp>
    </p:spTree>
    <p:extLst>
      <p:ext uri="{BB962C8B-B14F-4D97-AF65-F5344CB8AC3E}">
        <p14:creationId xmlns:p14="http://schemas.microsoft.com/office/powerpoint/2010/main" val="37197355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B2B16AE4-D027-6144-ACA9-DA2C43062840}" type="slidenum">
              <a:rPr lang="de-DE" smtClean="0"/>
              <a:t>19</a:t>
            </a:fld>
            <a:endParaRPr lang="de-DE"/>
          </a:p>
        </p:txBody>
      </p:sp>
    </p:spTree>
    <p:extLst>
      <p:ext uri="{BB962C8B-B14F-4D97-AF65-F5344CB8AC3E}">
        <p14:creationId xmlns:p14="http://schemas.microsoft.com/office/powerpoint/2010/main" val="15445195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B2B16AE4-D027-6144-ACA9-DA2C43062840}" type="slidenum">
              <a:rPr lang="de-DE" smtClean="0"/>
              <a:t>20</a:t>
            </a:fld>
            <a:endParaRPr lang="de-DE"/>
          </a:p>
        </p:txBody>
      </p:sp>
    </p:spTree>
    <p:extLst>
      <p:ext uri="{BB962C8B-B14F-4D97-AF65-F5344CB8AC3E}">
        <p14:creationId xmlns:p14="http://schemas.microsoft.com/office/powerpoint/2010/main" val="367894238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
    <p:spTree>
      <p:nvGrpSpPr>
        <p:cNvPr id="1" name=""/>
        <p:cNvGrpSpPr/>
        <p:nvPr/>
      </p:nvGrpSpPr>
      <p:grpSpPr>
        <a:xfrm>
          <a:off x="0" y="0"/>
          <a:ext cx="0" cy="0"/>
          <a:chOff x="0" y="0"/>
          <a:chExt cx="0" cy="0"/>
        </a:xfrm>
      </p:grpSpPr>
      <p:sp>
        <p:nvSpPr>
          <p:cNvPr id="2" name="Titel 1"/>
          <p:cNvSpPr>
            <a:spLocks noGrp="1"/>
          </p:cNvSpPr>
          <p:nvPr>
            <p:ph type="ctrTitle"/>
          </p:nvPr>
        </p:nvSpPr>
        <p:spPr>
          <a:xfrm>
            <a:off x="4728902" y="692150"/>
            <a:ext cx="6837867" cy="2865697"/>
          </a:xfrm>
        </p:spPr>
        <p:txBody>
          <a:bodyPr lIns="0" tIns="0" rIns="0" bIns="0" anchor="b"/>
          <a:lstStyle>
            <a:lvl1pPr>
              <a:defRPr sz="4200" spc="0"/>
            </a:lvl1pPr>
          </a:lstStyle>
          <a:p>
            <a:r>
              <a:rPr lang="de-DE"/>
              <a:t>Mastertitelformat bearbeiten</a:t>
            </a:r>
          </a:p>
        </p:txBody>
      </p:sp>
      <p:pic>
        <p:nvPicPr>
          <p:cNvPr id="3" name="Bild 2"/>
          <p:cNvPicPr>
            <a:picLocks noChangeAspect="1"/>
          </p:cNvPicPr>
          <p:nvPr userDrawn="1"/>
        </p:nvPicPr>
        <p:blipFill>
          <a:blip r:embed="rId2"/>
          <a:stretch>
            <a:fillRect/>
          </a:stretch>
        </p:blipFill>
        <p:spPr>
          <a:xfrm>
            <a:off x="487002" y="476250"/>
            <a:ext cx="1893832" cy="2952749"/>
          </a:xfrm>
          <a:prstGeom prst="rect">
            <a:avLst/>
          </a:prstGeom>
        </p:spPr>
      </p:pic>
      <p:sp>
        <p:nvSpPr>
          <p:cNvPr id="4" name="Untertitel 2">
            <a:extLst>
              <a:ext uri="{FF2B5EF4-FFF2-40B4-BE49-F238E27FC236}">
                <a16:creationId xmlns:a16="http://schemas.microsoft.com/office/drawing/2014/main" id="{0D409765-B48E-194E-B704-9E518C1D43CE}"/>
              </a:ext>
            </a:extLst>
          </p:cNvPr>
          <p:cNvSpPr>
            <a:spLocks noGrp="1"/>
          </p:cNvSpPr>
          <p:nvPr>
            <p:ph type="subTitle" idx="10"/>
          </p:nvPr>
        </p:nvSpPr>
        <p:spPr>
          <a:xfrm>
            <a:off x="4728902" y="3557847"/>
            <a:ext cx="6837867" cy="327940"/>
          </a:xfrm>
        </p:spPr>
        <p:txBody>
          <a:bodyPr lIns="0" tIns="0" rIns="0" bIns="0" anchor="t"/>
          <a:lstStyle>
            <a:lvl1pPr marL="0" indent="0" algn="l">
              <a:lnSpc>
                <a:spcPct val="150000"/>
              </a:lnSpc>
              <a:buNone/>
              <a:defRPr sz="1400" b="0" i="0">
                <a:solidFill>
                  <a:schemeClr val="tx1"/>
                </a:solidFill>
                <a:latin typeface="Arial" charset="0"/>
                <a:ea typeface="Arial" charset="0"/>
                <a:cs typeface="Arial" charset="0"/>
              </a:defRPr>
            </a:lvl1pPr>
            <a:lvl2pPr marL="457017" indent="0" algn="ctr">
              <a:buNone/>
              <a:defRPr/>
            </a:lvl2pPr>
            <a:lvl3pPr marL="914034" indent="0" algn="ctr">
              <a:buNone/>
              <a:defRPr/>
            </a:lvl3pPr>
            <a:lvl4pPr marL="1371051" indent="0" algn="ctr">
              <a:buNone/>
              <a:defRPr/>
            </a:lvl4pPr>
            <a:lvl5pPr marL="1828068" indent="0" algn="ctr">
              <a:buNone/>
              <a:defRPr/>
            </a:lvl5pPr>
            <a:lvl6pPr marL="2285086" indent="0" algn="ctr">
              <a:buNone/>
              <a:defRPr/>
            </a:lvl6pPr>
            <a:lvl7pPr marL="2742103" indent="0" algn="ctr">
              <a:buNone/>
              <a:defRPr/>
            </a:lvl7pPr>
            <a:lvl8pPr marL="3199120" indent="0" algn="ctr">
              <a:buNone/>
              <a:defRPr/>
            </a:lvl8pPr>
            <a:lvl9pPr marL="3656137" indent="0" algn="ctr">
              <a:buNone/>
              <a:defRPr/>
            </a:lvl9pPr>
          </a:lstStyle>
          <a:p>
            <a:r>
              <a:rPr lang="de-DE"/>
              <a:t>Master-Untertitelformat bearbeiten</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ilder - Grid">
    <p:spTree>
      <p:nvGrpSpPr>
        <p:cNvPr id="1" name=""/>
        <p:cNvGrpSpPr/>
        <p:nvPr/>
      </p:nvGrpSpPr>
      <p:grpSpPr>
        <a:xfrm>
          <a:off x="0" y="0"/>
          <a:ext cx="0" cy="0"/>
          <a:chOff x="0" y="0"/>
          <a:chExt cx="0" cy="0"/>
        </a:xfrm>
      </p:grpSpPr>
      <p:sp>
        <p:nvSpPr>
          <p:cNvPr id="6" name="Bildplatzhalter 5"/>
          <p:cNvSpPr>
            <a:spLocks noGrp="1"/>
          </p:cNvSpPr>
          <p:nvPr>
            <p:ph type="pic" sz="quarter" idx="11"/>
          </p:nvPr>
        </p:nvSpPr>
        <p:spPr>
          <a:xfrm>
            <a:off x="625474" y="404813"/>
            <a:ext cx="2736851" cy="2736850"/>
          </a:xfrm>
          <a:solidFill>
            <a:schemeClr val="accent5">
              <a:lumMod val="20000"/>
              <a:lumOff val="80000"/>
            </a:schemeClr>
          </a:solidFill>
        </p:spPr>
        <p:txBody>
          <a:bodyPr anchor="ctr"/>
          <a:lstStyle>
            <a:lvl1pPr algn="ctr">
              <a:defRPr sz="1399"/>
            </a:lvl1pPr>
          </a:lstStyle>
          <a:p>
            <a:r>
              <a:rPr lang="de-DE"/>
              <a:t>Bild auf Platzhalter ziehen oder durch Klicken auf Symbol hinzufügen</a:t>
            </a:r>
          </a:p>
        </p:txBody>
      </p:sp>
      <p:sp>
        <p:nvSpPr>
          <p:cNvPr id="3" name="Bildplatzhalter 5">
            <a:extLst>
              <a:ext uri="{FF2B5EF4-FFF2-40B4-BE49-F238E27FC236}">
                <a16:creationId xmlns:a16="http://schemas.microsoft.com/office/drawing/2014/main" id="{DEAF42C4-0CB9-EF4E-9B6F-46D8CDE0F6E8}"/>
              </a:ext>
            </a:extLst>
          </p:cNvPr>
          <p:cNvSpPr>
            <a:spLocks noGrp="1"/>
          </p:cNvSpPr>
          <p:nvPr>
            <p:ph type="pic" sz="quarter" idx="12"/>
          </p:nvPr>
        </p:nvSpPr>
        <p:spPr>
          <a:xfrm>
            <a:off x="625475" y="3140075"/>
            <a:ext cx="5472113" cy="2736850"/>
          </a:xfrm>
          <a:solidFill>
            <a:schemeClr val="accent5">
              <a:lumMod val="20000"/>
              <a:lumOff val="80000"/>
            </a:schemeClr>
          </a:solidFill>
        </p:spPr>
        <p:txBody>
          <a:bodyPr anchor="ctr"/>
          <a:lstStyle>
            <a:lvl1pPr algn="ctr">
              <a:defRPr sz="1399"/>
            </a:lvl1pPr>
          </a:lstStyle>
          <a:p>
            <a:r>
              <a:rPr lang="de-DE"/>
              <a:t>Bild auf Platzhalter ziehen oder durch Klicken auf Symbol hinzufügen</a:t>
            </a:r>
          </a:p>
        </p:txBody>
      </p:sp>
      <p:sp>
        <p:nvSpPr>
          <p:cNvPr id="4" name="Bildplatzhalter 5">
            <a:extLst>
              <a:ext uri="{FF2B5EF4-FFF2-40B4-BE49-F238E27FC236}">
                <a16:creationId xmlns:a16="http://schemas.microsoft.com/office/drawing/2014/main" id="{C2D632C9-C34D-7448-A509-6A8C04D3A9A1}"/>
              </a:ext>
            </a:extLst>
          </p:cNvPr>
          <p:cNvSpPr>
            <a:spLocks noGrp="1"/>
          </p:cNvSpPr>
          <p:nvPr>
            <p:ph type="pic" sz="quarter" idx="13"/>
          </p:nvPr>
        </p:nvSpPr>
        <p:spPr>
          <a:xfrm>
            <a:off x="6097588" y="404813"/>
            <a:ext cx="2736851" cy="5472112"/>
          </a:xfrm>
          <a:solidFill>
            <a:schemeClr val="accent5">
              <a:lumMod val="20000"/>
              <a:lumOff val="80000"/>
            </a:schemeClr>
          </a:solidFill>
        </p:spPr>
        <p:txBody>
          <a:bodyPr anchor="ctr"/>
          <a:lstStyle>
            <a:lvl1pPr algn="ctr">
              <a:defRPr sz="1399"/>
            </a:lvl1pPr>
          </a:lstStyle>
          <a:p>
            <a:r>
              <a:rPr lang="de-DE"/>
              <a:t>Bild auf Platzhalter ziehen oder durch Klicken auf Symbol hinzufügen</a:t>
            </a:r>
          </a:p>
        </p:txBody>
      </p:sp>
      <p:sp>
        <p:nvSpPr>
          <p:cNvPr id="5" name="Bildplatzhalter 5">
            <a:extLst>
              <a:ext uri="{FF2B5EF4-FFF2-40B4-BE49-F238E27FC236}">
                <a16:creationId xmlns:a16="http://schemas.microsoft.com/office/drawing/2014/main" id="{97B95751-F461-2348-8C38-C749637F8910}"/>
              </a:ext>
            </a:extLst>
          </p:cNvPr>
          <p:cNvSpPr>
            <a:spLocks noGrp="1"/>
          </p:cNvSpPr>
          <p:nvPr>
            <p:ph type="pic" sz="quarter" idx="14"/>
          </p:nvPr>
        </p:nvSpPr>
        <p:spPr>
          <a:xfrm>
            <a:off x="8834438" y="404813"/>
            <a:ext cx="2736851" cy="2736850"/>
          </a:xfrm>
          <a:solidFill>
            <a:schemeClr val="accent5">
              <a:lumMod val="20000"/>
              <a:lumOff val="80000"/>
            </a:schemeClr>
          </a:solidFill>
        </p:spPr>
        <p:txBody>
          <a:bodyPr anchor="ctr"/>
          <a:lstStyle>
            <a:lvl1pPr algn="ctr">
              <a:defRPr sz="1399"/>
            </a:lvl1pPr>
          </a:lstStyle>
          <a:p>
            <a:r>
              <a:rPr lang="de-DE"/>
              <a:t>Bild auf Platzhalter ziehen oder durch Klicken auf Symbol hinzufügen</a:t>
            </a:r>
          </a:p>
        </p:txBody>
      </p:sp>
      <p:sp>
        <p:nvSpPr>
          <p:cNvPr id="7" name="Bildplatzhalter 5">
            <a:extLst>
              <a:ext uri="{FF2B5EF4-FFF2-40B4-BE49-F238E27FC236}">
                <a16:creationId xmlns:a16="http://schemas.microsoft.com/office/drawing/2014/main" id="{6C2FA6F4-B20B-D343-9985-3DF6C33BD015}"/>
              </a:ext>
            </a:extLst>
          </p:cNvPr>
          <p:cNvSpPr>
            <a:spLocks noGrp="1"/>
          </p:cNvSpPr>
          <p:nvPr>
            <p:ph type="pic" sz="quarter" idx="15"/>
          </p:nvPr>
        </p:nvSpPr>
        <p:spPr>
          <a:xfrm>
            <a:off x="8834438" y="3140075"/>
            <a:ext cx="2736851" cy="2736850"/>
          </a:xfrm>
          <a:solidFill>
            <a:schemeClr val="accent5">
              <a:lumMod val="20000"/>
              <a:lumOff val="80000"/>
            </a:schemeClr>
          </a:solidFill>
        </p:spPr>
        <p:txBody>
          <a:bodyPr anchor="ctr"/>
          <a:lstStyle>
            <a:lvl1pPr algn="ctr">
              <a:defRPr sz="1399"/>
            </a:lvl1pPr>
          </a:lstStyle>
          <a:p>
            <a:r>
              <a:rPr lang="de-DE"/>
              <a:t>Bild auf Platzhalter ziehen oder durch Klicken auf Symbol hinzufügen</a:t>
            </a:r>
          </a:p>
        </p:txBody>
      </p:sp>
      <p:sp>
        <p:nvSpPr>
          <p:cNvPr id="8" name="Bildplatzhalter 5">
            <a:extLst>
              <a:ext uri="{FF2B5EF4-FFF2-40B4-BE49-F238E27FC236}">
                <a16:creationId xmlns:a16="http://schemas.microsoft.com/office/drawing/2014/main" id="{630E1AED-3191-3945-9639-E1C1536835CB}"/>
              </a:ext>
            </a:extLst>
          </p:cNvPr>
          <p:cNvSpPr>
            <a:spLocks noGrp="1"/>
          </p:cNvSpPr>
          <p:nvPr>
            <p:ph type="pic" sz="quarter" idx="16"/>
          </p:nvPr>
        </p:nvSpPr>
        <p:spPr>
          <a:xfrm>
            <a:off x="3362325" y="404813"/>
            <a:ext cx="2736851" cy="2735744"/>
          </a:xfrm>
          <a:solidFill>
            <a:schemeClr val="accent5">
              <a:lumMod val="20000"/>
              <a:lumOff val="80000"/>
            </a:schemeClr>
          </a:solidFill>
        </p:spPr>
        <p:txBody>
          <a:bodyPr anchor="ctr"/>
          <a:lstStyle>
            <a:lvl1pPr algn="ctr">
              <a:defRPr sz="1399"/>
            </a:lvl1pPr>
          </a:lstStyle>
          <a:p>
            <a:r>
              <a:rPr lang="de-DE"/>
              <a:t>Bild auf Platzhalter ziehen oder durch Klicken auf Symbol hinzufügen</a:t>
            </a:r>
          </a:p>
        </p:txBody>
      </p:sp>
    </p:spTree>
    <p:extLst>
      <p:ext uri="{BB962C8B-B14F-4D97-AF65-F5344CB8AC3E}">
        <p14:creationId xmlns:p14="http://schemas.microsoft.com/office/powerpoint/2010/main" val="33577859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Bild Querformat - Big">
    <p:spTree>
      <p:nvGrpSpPr>
        <p:cNvPr id="1" name=""/>
        <p:cNvGrpSpPr/>
        <p:nvPr/>
      </p:nvGrpSpPr>
      <p:grpSpPr>
        <a:xfrm>
          <a:off x="0" y="0"/>
          <a:ext cx="0" cy="0"/>
          <a:chOff x="0" y="0"/>
          <a:chExt cx="0" cy="0"/>
        </a:xfrm>
      </p:grpSpPr>
      <p:sp>
        <p:nvSpPr>
          <p:cNvPr id="6" name="Bildplatzhalter 5"/>
          <p:cNvSpPr>
            <a:spLocks noGrp="1"/>
          </p:cNvSpPr>
          <p:nvPr>
            <p:ph type="pic" sz="quarter" idx="11"/>
          </p:nvPr>
        </p:nvSpPr>
        <p:spPr>
          <a:xfrm>
            <a:off x="479425" y="476249"/>
            <a:ext cx="11233150" cy="5400675"/>
          </a:xfrm>
          <a:solidFill>
            <a:schemeClr val="accent5">
              <a:lumMod val="20000"/>
              <a:lumOff val="80000"/>
            </a:schemeClr>
          </a:solidFill>
        </p:spPr>
        <p:txBody>
          <a:bodyPr anchor="ctr"/>
          <a:lstStyle>
            <a:lvl1pPr algn="ctr">
              <a:defRPr sz="1399"/>
            </a:lvl1pPr>
          </a:lstStyle>
          <a:p>
            <a:r>
              <a:rPr lang="de-DE"/>
              <a:t>Bild auf Platzhalter ziehen oder durch Klicken auf Symbol hinzufügen</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Bild Querformat - Full">
    <p:spTree>
      <p:nvGrpSpPr>
        <p:cNvPr id="1" name=""/>
        <p:cNvGrpSpPr/>
        <p:nvPr/>
      </p:nvGrpSpPr>
      <p:grpSpPr>
        <a:xfrm>
          <a:off x="0" y="0"/>
          <a:ext cx="0" cy="0"/>
          <a:chOff x="0" y="0"/>
          <a:chExt cx="0" cy="0"/>
        </a:xfrm>
      </p:grpSpPr>
      <p:sp>
        <p:nvSpPr>
          <p:cNvPr id="6" name="Bildplatzhalter 5"/>
          <p:cNvSpPr>
            <a:spLocks noGrp="1"/>
          </p:cNvSpPr>
          <p:nvPr>
            <p:ph type="pic" sz="quarter" idx="11"/>
          </p:nvPr>
        </p:nvSpPr>
        <p:spPr>
          <a:xfrm>
            <a:off x="0" y="1"/>
            <a:ext cx="12192000" cy="5876925"/>
          </a:xfrm>
          <a:solidFill>
            <a:schemeClr val="accent5">
              <a:lumMod val="20000"/>
              <a:lumOff val="80000"/>
            </a:schemeClr>
          </a:solidFill>
        </p:spPr>
        <p:txBody>
          <a:bodyPr anchor="ctr"/>
          <a:lstStyle>
            <a:lvl1pPr algn="ctr">
              <a:defRPr sz="1399"/>
            </a:lvl1pPr>
          </a:lstStyle>
          <a:p>
            <a:r>
              <a:rPr lang="de-DE"/>
              <a:t>Bild auf Platzhalter ziehen oder durch Klicken auf Symbol hinzufügen</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Bild Querformat - Full mit Text">
    <p:spTree>
      <p:nvGrpSpPr>
        <p:cNvPr id="1" name=""/>
        <p:cNvGrpSpPr/>
        <p:nvPr/>
      </p:nvGrpSpPr>
      <p:grpSpPr>
        <a:xfrm>
          <a:off x="0" y="0"/>
          <a:ext cx="0" cy="0"/>
          <a:chOff x="0" y="0"/>
          <a:chExt cx="0" cy="0"/>
        </a:xfrm>
      </p:grpSpPr>
      <p:sp>
        <p:nvSpPr>
          <p:cNvPr id="6" name="Bildplatzhalter 5"/>
          <p:cNvSpPr>
            <a:spLocks noGrp="1"/>
          </p:cNvSpPr>
          <p:nvPr>
            <p:ph type="pic" sz="quarter" idx="11"/>
          </p:nvPr>
        </p:nvSpPr>
        <p:spPr>
          <a:xfrm>
            <a:off x="0" y="1"/>
            <a:ext cx="12192000" cy="5876925"/>
          </a:xfrm>
          <a:solidFill>
            <a:schemeClr val="accent5">
              <a:lumMod val="20000"/>
              <a:lumOff val="80000"/>
            </a:schemeClr>
          </a:solidFill>
        </p:spPr>
        <p:txBody>
          <a:bodyPr anchor="ctr"/>
          <a:lstStyle>
            <a:lvl1pPr algn="ctr">
              <a:defRPr sz="1399"/>
            </a:lvl1pPr>
          </a:lstStyle>
          <a:p>
            <a:r>
              <a:rPr lang="de-DE"/>
              <a:t>Bild auf Platzhalter ziehen oder durch Klicken auf Symbol hinzufügen</a:t>
            </a:r>
          </a:p>
        </p:txBody>
      </p:sp>
      <p:sp>
        <p:nvSpPr>
          <p:cNvPr id="2" name="Rechteck 1"/>
          <p:cNvSpPr/>
          <p:nvPr/>
        </p:nvSpPr>
        <p:spPr>
          <a:xfrm>
            <a:off x="6095998" y="3429001"/>
            <a:ext cx="6096001" cy="273684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799"/>
          </a:p>
        </p:txBody>
      </p:sp>
      <p:sp>
        <p:nvSpPr>
          <p:cNvPr id="4" name="Titel 1"/>
          <p:cNvSpPr>
            <a:spLocks noGrp="1"/>
          </p:cNvSpPr>
          <p:nvPr>
            <p:ph type="title" hasCustomPrompt="1"/>
          </p:nvPr>
        </p:nvSpPr>
        <p:spPr>
          <a:xfrm>
            <a:off x="6671838" y="4005064"/>
            <a:ext cx="4894932" cy="1008112"/>
          </a:xfrm>
        </p:spPr>
        <p:txBody>
          <a:bodyPr lIns="0" tIns="0" rIns="0" bIns="0"/>
          <a:lstStyle>
            <a:lvl1pPr>
              <a:lnSpc>
                <a:spcPct val="100000"/>
              </a:lnSpc>
              <a:defRPr sz="3000"/>
            </a:lvl1pPr>
          </a:lstStyle>
          <a:p>
            <a:r>
              <a:rPr lang="de-DE"/>
              <a:t>Titelmasterformat durch Klicken bearbeiten</a:t>
            </a:r>
          </a:p>
        </p:txBody>
      </p:sp>
      <p:sp>
        <p:nvSpPr>
          <p:cNvPr id="5" name="Textplatzhalter 4"/>
          <p:cNvSpPr>
            <a:spLocks noGrp="1"/>
          </p:cNvSpPr>
          <p:nvPr>
            <p:ph type="body" sz="quarter" idx="10"/>
          </p:nvPr>
        </p:nvSpPr>
        <p:spPr>
          <a:xfrm>
            <a:off x="6671838" y="5012953"/>
            <a:ext cx="4894932" cy="863972"/>
          </a:xfrm>
        </p:spPr>
        <p:txBody>
          <a:bodyPr lIns="0" tIns="0" rIns="0" bIns="0"/>
          <a:lstStyle>
            <a:lvl1pPr>
              <a:lnSpc>
                <a:spcPct val="150000"/>
              </a:lnSpc>
              <a:defRPr sz="1400" b="0" i="0">
                <a:latin typeface="Arial" charset="0"/>
                <a:ea typeface="Arial" charset="0"/>
                <a:cs typeface="Arial" charset="0"/>
              </a:defRPr>
            </a:lvl1pPr>
            <a:lvl2pPr>
              <a:lnSpc>
                <a:spcPct val="150000"/>
              </a:lnSpc>
              <a:defRPr sz="1400" b="0" i="0">
                <a:latin typeface="Arial" charset="0"/>
                <a:ea typeface="Arial" charset="0"/>
                <a:cs typeface="Arial" charset="0"/>
              </a:defRPr>
            </a:lvl2pPr>
            <a:lvl3pPr>
              <a:lnSpc>
                <a:spcPct val="150000"/>
              </a:lnSpc>
              <a:defRPr sz="1400" b="0" i="0">
                <a:latin typeface="Arial" charset="0"/>
                <a:ea typeface="Arial" charset="0"/>
                <a:cs typeface="Arial" charset="0"/>
              </a:defRPr>
            </a:lvl3pPr>
            <a:lvl4pPr>
              <a:lnSpc>
                <a:spcPct val="150000"/>
              </a:lnSpc>
              <a:defRPr sz="1400" b="0" i="0">
                <a:latin typeface="Arial" charset="0"/>
                <a:ea typeface="Arial" charset="0"/>
                <a:cs typeface="Arial" charset="0"/>
              </a:defRPr>
            </a:lvl4pPr>
            <a:lvl5pPr>
              <a:lnSpc>
                <a:spcPct val="150000"/>
              </a:lnSpc>
              <a:defRPr sz="1400" b="0" i="0">
                <a:latin typeface="Arial" charset="0"/>
                <a:ea typeface="Arial" charset="0"/>
                <a:cs typeface="Arial" charset="0"/>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o mit Überschrift">
    <p:spTree>
      <p:nvGrpSpPr>
        <p:cNvPr id="1" name=""/>
        <p:cNvGrpSpPr/>
        <p:nvPr/>
      </p:nvGrpSpPr>
      <p:grpSpPr>
        <a:xfrm>
          <a:off x="0" y="0"/>
          <a:ext cx="0" cy="0"/>
          <a:chOff x="0" y="0"/>
          <a:chExt cx="0" cy="0"/>
        </a:xfrm>
      </p:grpSpPr>
      <p:sp>
        <p:nvSpPr>
          <p:cNvPr id="5" name="Titel 1">
            <a:extLst>
              <a:ext uri="{FF2B5EF4-FFF2-40B4-BE49-F238E27FC236}">
                <a16:creationId xmlns:a16="http://schemas.microsoft.com/office/drawing/2014/main" id="{AC8DE2CD-D3C8-4C4D-A279-D1FB49B8B7BB}"/>
              </a:ext>
            </a:extLst>
          </p:cNvPr>
          <p:cNvSpPr>
            <a:spLocks noGrp="1"/>
          </p:cNvSpPr>
          <p:nvPr>
            <p:ph type="title" hasCustomPrompt="1"/>
          </p:nvPr>
        </p:nvSpPr>
        <p:spPr>
          <a:xfrm>
            <a:off x="479425" y="620689"/>
            <a:ext cx="9723438" cy="384327"/>
          </a:xfrm>
        </p:spPr>
        <p:txBody>
          <a:bodyPr lIns="0" tIns="0" rIns="0" bIns="0"/>
          <a:lstStyle>
            <a:lvl1pPr>
              <a:lnSpc>
                <a:spcPct val="100000"/>
              </a:lnSpc>
              <a:defRPr sz="3000"/>
            </a:lvl1pPr>
          </a:lstStyle>
          <a:p>
            <a:r>
              <a:rPr lang="de-DE"/>
              <a:t>Titelmasterformat durch Klicken bearbeiten</a:t>
            </a:r>
          </a:p>
        </p:txBody>
      </p:sp>
      <p:sp>
        <p:nvSpPr>
          <p:cNvPr id="4" name="Untertitel 2">
            <a:extLst>
              <a:ext uri="{FF2B5EF4-FFF2-40B4-BE49-F238E27FC236}">
                <a16:creationId xmlns:a16="http://schemas.microsoft.com/office/drawing/2014/main" id="{15D919F6-AECD-CE4B-A3DB-C67E5F8239D7}"/>
              </a:ext>
            </a:extLst>
          </p:cNvPr>
          <p:cNvSpPr>
            <a:spLocks noGrp="1"/>
          </p:cNvSpPr>
          <p:nvPr>
            <p:ph type="subTitle" idx="10"/>
          </p:nvPr>
        </p:nvSpPr>
        <p:spPr>
          <a:xfrm>
            <a:off x="479583" y="1136865"/>
            <a:ext cx="9723280" cy="327940"/>
          </a:xfrm>
        </p:spPr>
        <p:txBody>
          <a:bodyPr lIns="0" tIns="0" rIns="0" bIns="0" anchor="t"/>
          <a:lstStyle>
            <a:lvl1pPr marL="0" indent="0" algn="l">
              <a:lnSpc>
                <a:spcPct val="150000"/>
              </a:lnSpc>
              <a:buNone/>
              <a:defRPr sz="1400" b="0" i="0">
                <a:solidFill>
                  <a:schemeClr val="tx1"/>
                </a:solidFill>
                <a:latin typeface="Arial" charset="0"/>
                <a:ea typeface="Arial" charset="0"/>
                <a:cs typeface="Arial" charset="0"/>
              </a:defRPr>
            </a:lvl1pPr>
            <a:lvl2pPr marL="457017" indent="0" algn="ctr">
              <a:buNone/>
              <a:defRPr/>
            </a:lvl2pPr>
            <a:lvl3pPr marL="914034" indent="0" algn="ctr">
              <a:buNone/>
              <a:defRPr/>
            </a:lvl3pPr>
            <a:lvl4pPr marL="1371051" indent="0" algn="ctr">
              <a:buNone/>
              <a:defRPr/>
            </a:lvl4pPr>
            <a:lvl5pPr marL="1828068" indent="0" algn="ctr">
              <a:buNone/>
              <a:defRPr/>
            </a:lvl5pPr>
            <a:lvl6pPr marL="2285086" indent="0" algn="ctr">
              <a:buNone/>
              <a:defRPr/>
            </a:lvl6pPr>
            <a:lvl7pPr marL="2742103" indent="0" algn="ctr">
              <a:buNone/>
              <a:defRPr/>
            </a:lvl7pPr>
            <a:lvl8pPr marL="3199120" indent="0" algn="ctr">
              <a:buNone/>
              <a:defRPr/>
            </a:lvl8pPr>
            <a:lvl9pPr marL="3656137" indent="0" algn="ctr">
              <a:buNone/>
              <a:defRPr/>
            </a:lvl9pPr>
          </a:lstStyle>
          <a:p>
            <a:r>
              <a:rPr lang="de-DE"/>
              <a:t>Master-Untertitelformat bearbeiten</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o">
    <p:spTree>
      <p:nvGrpSpPr>
        <p:cNvPr id="1" name=""/>
        <p:cNvGrpSpPr/>
        <p:nvPr/>
      </p:nvGrpSpPr>
      <p:grpSpPr>
        <a:xfrm>
          <a:off x="0" y="0"/>
          <a:ext cx="0" cy="0"/>
          <a:chOff x="0" y="0"/>
          <a:chExt cx="0" cy="0"/>
        </a:xfrm>
      </p:grpSpPr>
    </p:spTree>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Kategorie">
    <p:spTree>
      <p:nvGrpSpPr>
        <p:cNvPr id="1" name=""/>
        <p:cNvGrpSpPr/>
        <p:nvPr/>
      </p:nvGrpSpPr>
      <p:grpSpPr>
        <a:xfrm>
          <a:off x="0" y="0"/>
          <a:ext cx="0" cy="0"/>
          <a:chOff x="0" y="0"/>
          <a:chExt cx="0" cy="0"/>
        </a:xfrm>
      </p:grpSpPr>
      <p:sp>
        <p:nvSpPr>
          <p:cNvPr id="2" name="Rechteck 1"/>
          <p:cNvSpPr/>
          <p:nvPr/>
        </p:nvSpPr>
        <p:spPr>
          <a:xfrm>
            <a:off x="0" y="0"/>
            <a:ext cx="12192000" cy="68580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de-DE" sz="1799"/>
          </a:p>
        </p:txBody>
      </p:sp>
      <p:sp>
        <p:nvSpPr>
          <p:cNvPr id="5" name="Titel 1"/>
          <p:cNvSpPr>
            <a:spLocks noGrp="1"/>
          </p:cNvSpPr>
          <p:nvPr>
            <p:ph type="ctrTitle"/>
          </p:nvPr>
        </p:nvSpPr>
        <p:spPr>
          <a:xfrm>
            <a:off x="4716759" y="692151"/>
            <a:ext cx="6850010" cy="2880866"/>
          </a:xfrm>
        </p:spPr>
        <p:txBody>
          <a:bodyPr lIns="0" tIns="0" rIns="0" bIns="0" anchor="b"/>
          <a:lstStyle>
            <a:lvl1pPr>
              <a:defRPr sz="4200">
                <a:solidFill>
                  <a:schemeClr val="bg2"/>
                </a:solidFill>
              </a:defRPr>
            </a:lvl1pPr>
          </a:lstStyle>
          <a:p>
            <a:r>
              <a:rPr lang="de-DE"/>
              <a:t>Mastertitelformat bearbeiten</a:t>
            </a:r>
          </a:p>
        </p:txBody>
      </p:sp>
      <p:sp>
        <p:nvSpPr>
          <p:cNvPr id="6" name="Untertitel 2"/>
          <p:cNvSpPr>
            <a:spLocks noGrp="1"/>
          </p:cNvSpPr>
          <p:nvPr>
            <p:ph type="subTitle" idx="1"/>
          </p:nvPr>
        </p:nvSpPr>
        <p:spPr>
          <a:xfrm>
            <a:off x="4728902" y="3645024"/>
            <a:ext cx="5473961" cy="2304926"/>
          </a:xfrm>
        </p:spPr>
        <p:txBody>
          <a:bodyPr lIns="0" tIns="0" rIns="0" bIns="0"/>
          <a:lstStyle>
            <a:lvl1pPr marL="0" indent="0" algn="l">
              <a:lnSpc>
                <a:spcPct val="150000"/>
              </a:lnSpc>
              <a:buNone/>
              <a:defRPr sz="1400" b="0" i="0">
                <a:solidFill>
                  <a:schemeClr val="bg2"/>
                </a:solidFill>
                <a:latin typeface="Arial" charset="0"/>
                <a:ea typeface="Arial" charset="0"/>
                <a:cs typeface="Arial" charset="0"/>
              </a:defRPr>
            </a:lvl1pPr>
            <a:lvl2pPr marL="457017" indent="0" algn="ctr">
              <a:buNone/>
              <a:defRPr/>
            </a:lvl2pPr>
            <a:lvl3pPr marL="914034" indent="0" algn="ctr">
              <a:buNone/>
              <a:defRPr/>
            </a:lvl3pPr>
            <a:lvl4pPr marL="1371051" indent="0" algn="ctr">
              <a:buNone/>
              <a:defRPr/>
            </a:lvl4pPr>
            <a:lvl5pPr marL="1828068" indent="0" algn="ctr">
              <a:buNone/>
              <a:defRPr/>
            </a:lvl5pPr>
            <a:lvl6pPr marL="2285086" indent="0" algn="ctr">
              <a:buNone/>
              <a:defRPr/>
            </a:lvl6pPr>
            <a:lvl7pPr marL="2742103" indent="0" algn="ctr">
              <a:buNone/>
              <a:defRPr/>
            </a:lvl7pPr>
            <a:lvl8pPr marL="3199120" indent="0" algn="ctr">
              <a:buNone/>
              <a:defRPr/>
            </a:lvl8pPr>
            <a:lvl9pPr marL="3656137" indent="0" algn="ctr">
              <a:buNone/>
              <a:defRPr/>
            </a:lvl9pPr>
          </a:lstStyle>
          <a:p>
            <a:r>
              <a:rPr lang="de-DE"/>
              <a:t>Master-Untertitelformat bearbeiten</a:t>
            </a:r>
          </a:p>
        </p:txBody>
      </p:sp>
      <p:pic>
        <p:nvPicPr>
          <p:cNvPr id="3" name="Bild 2"/>
          <p:cNvPicPr>
            <a:picLocks noChangeAspect="1"/>
          </p:cNvPicPr>
          <p:nvPr userDrawn="1"/>
        </p:nvPicPr>
        <p:blipFill>
          <a:blip r:embed="rId2"/>
          <a:stretch>
            <a:fillRect/>
          </a:stretch>
        </p:blipFill>
        <p:spPr>
          <a:xfrm>
            <a:off x="478800" y="6165850"/>
            <a:ext cx="1284000" cy="36000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479425" y="620689"/>
            <a:ext cx="9723434" cy="384327"/>
          </a:xfrm>
        </p:spPr>
        <p:txBody>
          <a:bodyPr lIns="0" tIns="0" rIns="0" bIns="0"/>
          <a:lstStyle>
            <a:lvl1pPr>
              <a:lnSpc>
                <a:spcPct val="100000"/>
              </a:lnSpc>
              <a:defRPr sz="3000"/>
            </a:lvl1pPr>
          </a:lstStyle>
          <a:p>
            <a:r>
              <a:rPr lang="de-DE" dirty="0"/>
              <a:t>Titelmasterformat durch Klicken bearbeiten</a:t>
            </a:r>
          </a:p>
        </p:txBody>
      </p:sp>
      <p:sp>
        <p:nvSpPr>
          <p:cNvPr id="3" name="Inhaltsplatzhalter 2"/>
          <p:cNvSpPr>
            <a:spLocks noGrp="1"/>
          </p:cNvSpPr>
          <p:nvPr>
            <p:ph idx="1" hasCustomPrompt="1"/>
          </p:nvPr>
        </p:nvSpPr>
        <p:spPr>
          <a:xfrm>
            <a:off x="4728902" y="2060575"/>
            <a:ext cx="6837867" cy="3816350"/>
          </a:xfrm>
        </p:spPr>
        <p:txBody>
          <a:bodyPr lIns="0" tIns="0" rIns="0" bIns="0"/>
          <a:lstStyle>
            <a:lvl1pPr marL="457017" indent="-457017">
              <a:lnSpc>
                <a:spcPct val="150000"/>
              </a:lnSpc>
              <a:buFont typeface="+mj-lt"/>
              <a:buAutoNum type="arabicPeriod"/>
              <a:defRPr sz="1800" b="0" i="0">
                <a:latin typeface="Arial" charset="0"/>
                <a:ea typeface="Arial" charset="0"/>
                <a:cs typeface="Arial" charset="0"/>
              </a:defRPr>
            </a:lvl1pPr>
            <a:lvl2pPr marL="937838" indent="-457017">
              <a:lnSpc>
                <a:spcPct val="150000"/>
              </a:lnSpc>
              <a:buFont typeface="+mj-lt"/>
              <a:buAutoNum type="arabicPeriod"/>
              <a:defRPr sz="1800" b="0" i="0">
                <a:latin typeface="Arial" charset="0"/>
                <a:ea typeface="Arial" charset="0"/>
                <a:cs typeface="Arial" charset="0"/>
              </a:defRPr>
            </a:lvl2pPr>
            <a:lvl3pPr marL="1299643" indent="-342763">
              <a:lnSpc>
                <a:spcPct val="150000"/>
              </a:lnSpc>
              <a:buFont typeface="+mj-lt"/>
              <a:buAutoNum type="alphaLcParenR"/>
              <a:defRPr sz="1800" b="0" i="0">
                <a:latin typeface="Arial" charset="0"/>
                <a:ea typeface="Arial" charset="0"/>
                <a:cs typeface="Arial" charset="0"/>
              </a:defRPr>
            </a:lvl3pPr>
            <a:lvl4pPr>
              <a:lnSpc>
                <a:spcPct val="150000"/>
              </a:lnSpc>
              <a:defRPr sz="1800" b="0" i="0">
                <a:latin typeface="Arial" charset="0"/>
                <a:ea typeface="Arial" charset="0"/>
                <a:cs typeface="Arial" charset="0"/>
              </a:defRPr>
            </a:lvl4pPr>
          </a:lstStyle>
          <a:p>
            <a:pPr lvl="0"/>
            <a:r>
              <a:rPr lang="de-DE"/>
              <a:t>Erste Ebene</a:t>
            </a:r>
          </a:p>
          <a:p>
            <a:pPr lvl="1"/>
            <a:r>
              <a:rPr lang="de-DE"/>
              <a:t>Zweite Ebene</a:t>
            </a:r>
          </a:p>
          <a:p>
            <a:pPr lvl="2"/>
            <a:r>
              <a:rPr lang="de-DE"/>
              <a:t>Dritte Ebene</a:t>
            </a:r>
          </a:p>
          <a:p>
            <a:pPr lvl="3"/>
            <a:r>
              <a:rPr lang="de-DE"/>
              <a:t>Vierte Ebene</a:t>
            </a:r>
          </a:p>
        </p:txBody>
      </p:sp>
      <p:sp>
        <p:nvSpPr>
          <p:cNvPr id="6" name="Untertitel 2"/>
          <p:cNvSpPr>
            <a:spLocks noGrp="1"/>
          </p:cNvSpPr>
          <p:nvPr>
            <p:ph type="subTitle" idx="10"/>
          </p:nvPr>
        </p:nvSpPr>
        <p:spPr>
          <a:xfrm>
            <a:off x="479425" y="1136865"/>
            <a:ext cx="9723438" cy="327940"/>
          </a:xfrm>
        </p:spPr>
        <p:txBody>
          <a:bodyPr lIns="0" tIns="0" rIns="0" bIns="0" anchor="t"/>
          <a:lstStyle>
            <a:lvl1pPr marL="0" indent="0" algn="l">
              <a:lnSpc>
                <a:spcPct val="150000"/>
              </a:lnSpc>
              <a:buNone/>
              <a:defRPr sz="1400" b="0" i="0">
                <a:solidFill>
                  <a:schemeClr val="tx1"/>
                </a:solidFill>
                <a:latin typeface="Arial" charset="0"/>
                <a:ea typeface="Arial" charset="0"/>
                <a:cs typeface="Arial" charset="0"/>
              </a:defRPr>
            </a:lvl1pPr>
            <a:lvl2pPr marL="457017" indent="0" algn="ctr">
              <a:buNone/>
              <a:defRPr/>
            </a:lvl2pPr>
            <a:lvl3pPr marL="914034" indent="0" algn="ctr">
              <a:buNone/>
              <a:defRPr/>
            </a:lvl3pPr>
            <a:lvl4pPr marL="1371051" indent="0" algn="ctr">
              <a:buNone/>
              <a:defRPr/>
            </a:lvl4pPr>
            <a:lvl5pPr marL="1828068" indent="0" algn="ctr">
              <a:buNone/>
              <a:defRPr/>
            </a:lvl5pPr>
            <a:lvl6pPr marL="2285086" indent="0" algn="ctr">
              <a:buNone/>
              <a:defRPr/>
            </a:lvl6pPr>
            <a:lvl7pPr marL="2742103" indent="0" algn="ctr">
              <a:buNone/>
              <a:defRPr/>
            </a:lvl7pPr>
            <a:lvl8pPr marL="3199120" indent="0" algn="ctr">
              <a:buNone/>
              <a:defRPr/>
            </a:lvl8pPr>
            <a:lvl9pPr marL="3656137" indent="0" algn="ctr">
              <a:buNone/>
              <a:defRPr/>
            </a:lvl9pPr>
          </a:lstStyle>
          <a:p>
            <a:r>
              <a:rPr lang="de-DE" dirty="0"/>
              <a:t>Master-Untertitelformat bearbeiten</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xt - einspaltig">
    <p:spTree>
      <p:nvGrpSpPr>
        <p:cNvPr id="1" name=""/>
        <p:cNvGrpSpPr/>
        <p:nvPr/>
      </p:nvGrpSpPr>
      <p:grpSpPr>
        <a:xfrm>
          <a:off x="0" y="0"/>
          <a:ext cx="0" cy="0"/>
          <a:chOff x="0" y="0"/>
          <a:chExt cx="0" cy="0"/>
        </a:xfrm>
      </p:grpSpPr>
      <p:sp>
        <p:nvSpPr>
          <p:cNvPr id="5" name="Textplatzhalter 4"/>
          <p:cNvSpPr>
            <a:spLocks noGrp="1"/>
          </p:cNvSpPr>
          <p:nvPr>
            <p:ph type="body" sz="quarter" idx="10"/>
          </p:nvPr>
        </p:nvSpPr>
        <p:spPr>
          <a:xfrm>
            <a:off x="479587" y="2060576"/>
            <a:ext cx="8351401" cy="3816350"/>
          </a:xfrm>
        </p:spPr>
        <p:txBody>
          <a:bodyPr lIns="0" tIns="0" rIns="0" bIns="0"/>
          <a:lstStyle>
            <a:lvl1pPr>
              <a:lnSpc>
                <a:spcPct val="150000"/>
              </a:lnSpc>
              <a:defRPr sz="1400" b="0" i="0">
                <a:latin typeface="Arial" charset="0"/>
                <a:ea typeface="Arial" charset="0"/>
                <a:cs typeface="Arial" charset="0"/>
              </a:defRPr>
            </a:lvl1pPr>
            <a:lvl2pPr>
              <a:lnSpc>
                <a:spcPct val="150000"/>
              </a:lnSpc>
              <a:defRPr sz="1400" b="0" i="0">
                <a:latin typeface="Arial" charset="0"/>
                <a:ea typeface="Arial" charset="0"/>
                <a:cs typeface="Arial" charset="0"/>
              </a:defRPr>
            </a:lvl2pPr>
            <a:lvl3pPr>
              <a:lnSpc>
                <a:spcPct val="150000"/>
              </a:lnSpc>
              <a:defRPr sz="1400" b="0" i="0">
                <a:latin typeface="Arial" charset="0"/>
                <a:ea typeface="Arial" charset="0"/>
                <a:cs typeface="Arial" charset="0"/>
              </a:defRPr>
            </a:lvl3pPr>
            <a:lvl4pPr>
              <a:lnSpc>
                <a:spcPct val="150000"/>
              </a:lnSpc>
              <a:defRPr sz="1400" b="0" i="0">
                <a:latin typeface="Arial" charset="0"/>
                <a:ea typeface="Arial" charset="0"/>
                <a:cs typeface="Arial" charset="0"/>
              </a:defRPr>
            </a:lvl4pPr>
            <a:lvl5pPr>
              <a:lnSpc>
                <a:spcPct val="150000"/>
              </a:lnSpc>
              <a:defRPr sz="1400" b="0" i="0">
                <a:latin typeface="Arial" charset="0"/>
                <a:ea typeface="Arial" charset="0"/>
                <a:cs typeface="Arial" charset="0"/>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8" name="Titel 1">
            <a:extLst>
              <a:ext uri="{FF2B5EF4-FFF2-40B4-BE49-F238E27FC236}">
                <a16:creationId xmlns:a16="http://schemas.microsoft.com/office/drawing/2014/main" id="{CB047D68-ED28-B545-A8D4-EF7C612850E9}"/>
              </a:ext>
            </a:extLst>
          </p:cNvPr>
          <p:cNvSpPr>
            <a:spLocks noGrp="1"/>
          </p:cNvSpPr>
          <p:nvPr>
            <p:ph type="title" hasCustomPrompt="1"/>
          </p:nvPr>
        </p:nvSpPr>
        <p:spPr>
          <a:xfrm>
            <a:off x="479425" y="620689"/>
            <a:ext cx="9939498" cy="384327"/>
          </a:xfrm>
        </p:spPr>
        <p:txBody>
          <a:bodyPr lIns="0" tIns="0" rIns="0" bIns="0"/>
          <a:lstStyle>
            <a:lvl1pPr>
              <a:lnSpc>
                <a:spcPct val="100000"/>
              </a:lnSpc>
              <a:defRPr sz="3000"/>
            </a:lvl1pPr>
          </a:lstStyle>
          <a:p>
            <a:r>
              <a:rPr lang="de-DE"/>
              <a:t>Titelmasterformat durch Klicken bearbeiten</a:t>
            </a:r>
          </a:p>
        </p:txBody>
      </p:sp>
      <p:sp>
        <p:nvSpPr>
          <p:cNvPr id="6" name="Untertitel 2">
            <a:extLst>
              <a:ext uri="{FF2B5EF4-FFF2-40B4-BE49-F238E27FC236}">
                <a16:creationId xmlns:a16="http://schemas.microsoft.com/office/drawing/2014/main" id="{9563EADB-7AA0-9548-BC88-933AF6DFEAFE}"/>
              </a:ext>
            </a:extLst>
          </p:cNvPr>
          <p:cNvSpPr>
            <a:spLocks noGrp="1"/>
          </p:cNvSpPr>
          <p:nvPr>
            <p:ph type="subTitle" idx="11"/>
          </p:nvPr>
        </p:nvSpPr>
        <p:spPr>
          <a:xfrm>
            <a:off x="479587" y="1136865"/>
            <a:ext cx="9939336" cy="327940"/>
          </a:xfrm>
        </p:spPr>
        <p:txBody>
          <a:bodyPr lIns="0" tIns="0" rIns="0" bIns="0" anchor="t"/>
          <a:lstStyle>
            <a:lvl1pPr marL="0" indent="0" algn="l">
              <a:lnSpc>
                <a:spcPct val="150000"/>
              </a:lnSpc>
              <a:buNone/>
              <a:defRPr sz="1400" b="0" i="0">
                <a:solidFill>
                  <a:schemeClr val="tx1"/>
                </a:solidFill>
                <a:latin typeface="Arial" charset="0"/>
                <a:ea typeface="Arial" charset="0"/>
                <a:cs typeface="Arial" charset="0"/>
              </a:defRPr>
            </a:lvl1pPr>
            <a:lvl2pPr marL="457017" indent="0" algn="ctr">
              <a:buNone/>
              <a:defRPr/>
            </a:lvl2pPr>
            <a:lvl3pPr marL="914034" indent="0" algn="ctr">
              <a:buNone/>
              <a:defRPr/>
            </a:lvl3pPr>
            <a:lvl4pPr marL="1371051" indent="0" algn="ctr">
              <a:buNone/>
              <a:defRPr/>
            </a:lvl4pPr>
            <a:lvl5pPr marL="1828068" indent="0" algn="ctr">
              <a:buNone/>
              <a:defRPr/>
            </a:lvl5pPr>
            <a:lvl6pPr marL="2285086" indent="0" algn="ctr">
              <a:buNone/>
              <a:defRPr/>
            </a:lvl6pPr>
            <a:lvl7pPr marL="2742103" indent="0" algn="ctr">
              <a:buNone/>
              <a:defRPr/>
            </a:lvl7pPr>
            <a:lvl8pPr marL="3199120" indent="0" algn="ctr">
              <a:buNone/>
              <a:defRPr/>
            </a:lvl8pPr>
            <a:lvl9pPr marL="3656137" indent="0" algn="ctr">
              <a:buNone/>
              <a:defRPr/>
            </a:lvl9pPr>
          </a:lstStyle>
          <a:p>
            <a:r>
              <a:rPr lang="de-DE"/>
              <a:t>Master-Untertitelformat bearbeiten</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 - zweispaltig">
    <p:spTree>
      <p:nvGrpSpPr>
        <p:cNvPr id="1" name=""/>
        <p:cNvGrpSpPr/>
        <p:nvPr/>
      </p:nvGrpSpPr>
      <p:grpSpPr>
        <a:xfrm>
          <a:off x="0" y="0"/>
          <a:ext cx="0" cy="0"/>
          <a:chOff x="0" y="0"/>
          <a:chExt cx="0" cy="0"/>
        </a:xfrm>
      </p:grpSpPr>
      <p:sp>
        <p:nvSpPr>
          <p:cNvPr id="5" name="Textplatzhalter 4"/>
          <p:cNvSpPr>
            <a:spLocks noGrp="1"/>
          </p:cNvSpPr>
          <p:nvPr>
            <p:ph type="body" sz="quarter" idx="10"/>
          </p:nvPr>
        </p:nvSpPr>
        <p:spPr>
          <a:xfrm>
            <a:off x="479425" y="2060576"/>
            <a:ext cx="4249478" cy="3816350"/>
          </a:xfrm>
        </p:spPr>
        <p:txBody>
          <a:bodyPr lIns="0" tIns="0" rIns="0" bIns="0"/>
          <a:lstStyle>
            <a:lvl1pPr>
              <a:lnSpc>
                <a:spcPct val="150000"/>
              </a:lnSpc>
              <a:defRPr sz="1400" b="0" i="0">
                <a:latin typeface="Arial" charset="0"/>
                <a:ea typeface="Arial" charset="0"/>
                <a:cs typeface="Arial" charset="0"/>
              </a:defRPr>
            </a:lvl1pPr>
            <a:lvl2pPr>
              <a:lnSpc>
                <a:spcPct val="150000"/>
              </a:lnSpc>
              <a:defRPr sz="1400" b="0" i="0">
                <a:latin typeface="Arial" charset="0"/>
                <a:ea typeface="Arial" charset="0"/>
                <a:cs typeface="Arial" charset="0"/>
              </a:defRPr>
            </a:lvl2pPr>
            <a:lvl3pPr>
              <a:lnSpc>
                <a:spcPct val="150000"/>
              </a:lnSpc>
              <a:defRPr sz="1400" b="0" i="0">
                <a:latin typeface="Arial" charset="0"/>
                <a:ea typeface="Arial" charset="0"/>
                <a:cs typeface="Arial" charset="0"/>
              </a:defRPr>
            </a:lvl3pPr>
            <a:lvl4pPr>
              <a:lnSpc>
                <a:spcPct val="150000"/>
              </a:lnSpc>
              <a:defRPr sz="1400" b="0" i="0">
                <a:latin typeface="Arial" charset="0"/>
                <a:ea typeface="Arial" charset="0"/>
                <a:cs typeface="Arial" charset="0"/>
              </a:defRPr>
            </a:lvl4pPr>
            <a:lvl5pPr>
              <a:lnSpc>
                <a:spcPct val="150000"/>
              </a:lnSpc>
              <a:defRPr sz="1400" b="0" i="0">
                <a:latin typeface="Arial" charset="0"/>
                <a:ea typeface="Arial" charset="0"/>
                <a:cs typeface="Arial" charset="0"/>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Textplatzhalter 4"/>
          <p:cNvSpPr>
            <a:spLocks noGrp="1"/>
          </p:cNvSpPr>
          <p:nvPr>
            <p:ph type="body" sz="quarter" idx="11"/>
          </p:nvPr>
        </p:nvSpPr>
        <p:spPr>
          <a:xfrm>
            <a:off x="6095207" y="2060575"/>
            <a:ext cx="4103672" cy="3816352"/>
          </a:xfrm>
        </p:spPr>
        <p:txBody>
          <a:bodyPr lIns="0" tIns="0" rIns="0" bIns="0"/>
          <a:lstStyle>
            <a:lvl1pPr>
              <a:lnSpc>
                <a:spcPct val="150000"/>
              </a:lnSpc>
              <a:defRPr sz="1400" b="0" i="0">
                <a:latin typeface="Arial" charset="0"/>
                <a:ea typeface="Arial" charset="0"/>
                <a:cs typeface="Arial" charset="0"/>
              </a:defRPr>
            </a:lvl1pPr>
            <a:lvl2pPr>
              <a:lnSpc>
                <a:spcPct val="150000"/>
              </a:lnSpc>
              <a:defRPr sz="1400" b="0" i="0">
                <a:latin typeface="Arial" charset="0"/>
                <a:ea typeface="Arial" charset="0"/>
                <a:cs typeface="Arial" charset="0"/>
              </a:defRPr>
            </a:lvl2pPr>
            <a:lvl3pPr>
              <a:lnSpc>
                <a:spcPct val="150000"/>
              </a:lnSpc>
              <a:defRPr sz="1400" b="0" i="0">
                <a:latin typeface="Arial" charset="0"/>
                <a:ea typeface="Arial" charset="0"/>
                <a:cs typeface="Arial" charset="0"/>
              </a:defRPr>
            </a:lvl3pPr>
            <a:lvl4pPr>
              <a:lnSpc>
                <a:spcPct val="150000"/>
              </a:lnSpc>
              <a:defRPr sz="1400" b="0" i="0">
                <a:latin typeface="Arial" charset="0"/>
                <a:ea typeface="Arial" charset="0"/>
                <a:cs typeface="Arial" charset="0"/>
              </a:defRPr>
            </a:lvl4pPr>
            <a:lvl5pPr>
              <a:lnSpc>
                <a:spcPct val="150000"/>
              </a:lnSpc>
              <a:defRPr sz="1400" b="0" i="0">
                <a:latin typeface="Arial" charset="0"/>
                <a:ea typeface="Arial" charset="0"/>
                <a:cs typeface="Arial" charset="0"/>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7" name="Titel 1">
            <a:extLst>
              <a:ext uri="{FF2B5EF4-FFF2-40B4-BE49-F238E27FC236}">
                <a16:creationId xmlns:a16="http://schemas.microsoft.com/office/drawing/2014/main" id="{1ED5CB58-8EE0-7649-BA95-2C71CF6A1A47}"/>
              </a:ext>
            </a:extLst>
          </p:cNvPr>
          <p:cNvSpPr>
            <a:spLocks noGrp="1"/>
          </p:cNvSpPr>
          <p:nvPr>
            <p:ph type="title" hasCustomPrompt="1"/>
          </p:nvPr>
        </p:nvSpPr>
        <p:spPr>
          <a:xfrm>
            <a:off x="479425" y="620689"/>
            <a:ext cx="9719450" cy="384327"/>
          </a:xfrm>
        </p:spPr>
        <p:txBody>
          <a:bodyPr lIns="0" tIns="0" rIns="0" bIns="0"/>
          <a:lstStyle>
            <a:lvl1pPr>
              <a:lnSpc>
                <a:spcPct val="100000"/>
              </a:lnSpc>
              <a:defRPr sz="3000"/>
            </a:lvl1pPr>
          </a:lstStyle>
          <a:p>
            <a:r>
              <a:rPr lang="de-DE"/>
              <a:t>Titelmasterformat durch Klicken bearbeiten</a:t>
            </a:r>
          </a:p>
        </p:txBody>
      </p:sp>
      <p:sp>
        <p:nvSpPr>
          <p:cNvPr id="6" name="Untertitel 2">
            <a:extLst>
              <a:ext uri="{FF2B5EF4-FFF2-40B4-BE49-F238E27FC236}">
                <a16:creationId xmlns:a16="http://schemas.microsoft.com/office/drawing/2014/main" id="{40D6E4E8-A2FF-6A43-BF82-A352C2668052}"/>
              </a:ext>
            </a:extLst>
          </p:cNvPr>
          <p:cNvSpPr>
            <a:spLocks noGrp="1"/>
          </p:cNvSpPr>
          <p:nvPr>
            <p:ph type="subTitle" idx="12"/>
          </p:nvPr>
        </p:nvSpPr>
        <p:spPr>
          <a:xfrm>
            <a:off x="479587" y="1136865"/>
            <a:ext cx="9719292" cy="327940"/>
          </a:xfrm>
        </p:spPr>
        <p:txBody>
          <a:bodyPr lIns="0" tIns="0" rIns="0" bIns="0" anchor="t"/>
          <a:lstStyle>
            <a:lvl1pPr marL="0" indent="0" algn="l">
              <a:lnSpc>
                <a:spcPct val="150000"/>
              </a:lnSpc>
              <a:buNone/>
              <a:defRPr sz="1400" b="0" i="0">
                <a:solidFill>
                  <a:schemeClr val="tx1"/>
                </a:solidFill>
                <a:latin typeface="Arial" charset="0"/>
                <a:ea typeface="Arial" charset="0"/>
                <a:cs typeface="Arial" charset="0"/>
              </a:defRPr>
            </a:lvl1pPr>
            <a:lvl2pPr marL="457017" indent="0" algn="ctr">
              <a:buNone/>
              <a:defRPr/>
            </a:lvl2pPr>
            <a:lvl3pPr marL="914034" indent="0" algn="ctr">
              <a:buNone/>
              <a:defRPr/>
            </a:lvl3pPr>
            <a:lvl4pPr marL="1371051" indent="0" algn="ctr">
              <a:buNone/>
              <a:defRPr/>
            </a:lvl4pPr>
            <a:lvl5pPr marL="1828068" indent="0" algn="ctr">
              <a:buNone/>
              <a:defRPr/>
            </a:lvl5pPr>
            <a:lvl6pPr marL="2285086" indent="0" algn="ctr">
              <a:buNone/>
              <a:defRPr/>
            </a:lvl6pPr>
            <a:lvl7pPr marL="2742103" indent="0" algn="ctr">
              <a:buNone/>
              <a:defRPr/>
            </a:lvl7pPr>
            <a:lvl8pPr marL="3199120" indent="0" algn="ctr">
              <a:buNone/>
              <a:defRPr/>
            </a:lvl8pPr>
            <a:lvl9pPr marL="3656137" indent="0" algn="ctr">
              <a:buNone/>
              <a:defRPr/>
            </a:lvl9pPr>
          </a:lstStyle>
          <a:p>
            <a:r>
              <a:rPr lang="de-DE"/>
              <a:t>Master-Untertitelformat bearbeiten</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 Bild - Quadratisch">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479425" y="620663"/>
            <a:ext cx="5544557" cy="1008112"/>
          </a:xfrm>
        </p:spPr>
        <p:txBody>
          <a:bodyPr lIns="0" tIns="0" rIns="0" bIns="0"/>
          <a:lstStyle>
            <a:lvl1pPr>
              <a:lnSpc>
                <a:spcPct val="100000"/>
              </a:lnSpc>
              <a:defRPr sz="3000"/>
            </a:lvl1pPr>
          </a:lstStyle>
          <a:p>
            <a:r>
              <a:rPr lang="de-DE"/>
              <a:t>Titelmasterformat durch Klicken bearbeiten</a:t>
            </a:r>
          </a:p>
        </p:txBody>
      </p:sp>
      <p:sp>
        <p:nvSpPr>
          <p:cNvPr id="5" name="Textplatzhalter 4"/>
          <p:cNvSpPr>
            <a:spLocks noGrp="1"/>
          </p:cNvSpPr>
          <p:nvPr>
            <p:ph type="body" sz="quarter" idx="10"/>
          </p:nvPr>
        </p:nvSpPr>
        <p:spPr>
          <a:xfrm>
            <a:off x="479425" y="2537254"/>
            <a:ext cx="4249478" cy="3339672"/>
          </a:xfrm>
        </p:spPr>
        <p:txBody>
          <a:bodyPr lIns="0" tIns="0" rIns="0" bIns="0"/>
          <a:lstStyle>
            <a:lvl1pPr>
              <a:lnSpc>
                <a:spcPct val="150000"/>
              </a:lnSpc>
              <a:defRPr sz="1400" b="0" i="0">
                <a:latin typeface="Arial" charset="0"/>
                <a:ea typeface="Arial" charset="0"/>
                <a:cs typeface="Arial" charset="0"/>
              </a:defRPr>
            </a:lvl1pPr>
            <a:lvl2pPr>
              <a:lnSpc>
                <a:spcPct val="150000"/>
              </a:lnSpc>
              <a:defRPr sz="1400" b="0" i="0">
                <a:latin typeface="Arial" charset="0"/>
                <a:ea typeface="Arial" charset="0"/>
                <a:cs typeface="Arial" charset="0"/>
              </a:defRPr>
            </a:lvl2pPr>
            <a:lvl3pPr>
              <a:lnSpc>
                <a:spcPct val="150000"/>
              </a:lnSpc>
              <a:defRPr sz="1400" b="0" i="0">
                <a:latin typeface="Arial" charset="0"/>
                <a:ea typeface="Arial" charset="0"/>
                <a:cs typeface="Arial" charset="0"/>
              </a:defRPr>
            </a:lvl3pPr>
            <a:lvl4pPr>
              <a:lnSpc>
                <a:spcPct val="150000"/>
              </a:lnSpc>
              <a:defRPr sz="1400" b="0" i="0">
                <a:latin typeface="Arial" charset="0"/>
                <a:ea typeface="Arial" charset="0"/>
                <a:cs typeface="Arial" charset="0"/>
              </a:defRPr>
            </a:lvl4pPr>
            <a:lvl5pPr>
              <a:lnSpc>
                <a:spcPct val="150000"/>
              </a:lnSpc>
              <a:defRPr sz="1400" b="0" i="0">
                <a:latin typeface="Arial" charset="0"/>
                <a:ea typeface="Arial" charset="0"/>
                <a:cs typeface="Arial" charset="0"/>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Bildplatzhalter 5"/>
          <p:cNvSpPr>
            <a:spLocks noGrp="1"/>
          </p:cNvSpPr>
          <p:nvPr>
            <p:ph type="pic" sz="quarter" idx="11"/>
          </p:nvPr>
        </p:nvSpPr>
        <p:spPr>
          <a:xfrm>
            <a:off x="6095208" y="476249"/>
            <a:ext cx="5617368" cy="5400677"/>
          </a:xfrm>
          <a:solidFill>
            <a:schemeClr val="accent5">
              <a:lumMod val="20000"/>
              <a:lumOff val="80000"/>
            </a:schemeClr>
          </a:solidFill>
        </p:spPr>
        <p:txBody>
          <a:bodyPr anchor="ctr"/>
          <a:lstStyle>
            <a:lvl1pPr algn="ctr">
              <a:defRPr sz="1399"/>
            </a:lvl1pPr>
          </a:lstStyle>
          <a:p>
            <a:r>
              <a:rPr lang="de-DE"/>
              <a:t>Bild auf Platzhalter ziehen oder durch Klicken auf Symbol hinzufügen</a:t>
            </a:r>
          </a:p>
        </p:txBody>
      </p:sp>
      <p:sp>
        <p:nvSpPr>
          <p:cNvPr id="7" name="Untertitel 2"/>
          <p:cNvSpPr>
            <a:spLocks noGrp="1"/>
          </p:cNvSpPr>
          <p:nvPr>
            <p:ph type="subTitle" idx="12"/>
          </p:nvPr>
        </p:nvSpPr>
        <p:spPr>
          <a:xfrm>
            <a:off x="479209" y="1628775"/>
            <a:ext cx="5558848" cy="327940"/>
          </a:xfrm>
        </p:spPr>
        <p:txBody>
          <a:bodyPr lIns="0" tIns="0" rIns="0" bIns="0" anchor="t"/>
          <a:lstStyle>
            <a:lvl1pPr marL="0" indent="0" algn="l">
              <a:lnSpc>
                <a:spcPct val="150000"/>
              </a:lnSpc>
              <a:buNone/>
              <a:defRPr sz="1400" b="0" i="0">
                <a:solidFill>
                  <a:schemeClr val="tx1"/>
                </a:solidFill>
                <a:latin typeface="Arial" charset="0"/>
                <a:ea typeface="Arial" charset="0"/>
                <a:cs typeface="Arial" charset="0"/>
              </a:defRPr>
            </a:lvl1pPr>
            <a:lvl2pPr marL="457017" indent="0" algn="ctr">
              <a:buNone/>
              <a:defRPr/>
            </a:lvl2pPr>
            <a:lvl3pPr marL="914034" indent="0" algn="ctr">
              <a:buNone/>
              <a:defRPr/>
            </a:lvl3pPr>
            <a:lvl4pPr marL="1371051" indent="0" algn="ctr">
              <a:buNone/>
              <a:defRPr/>
            </a:lvl4pPr>
            <a:lvl5pPr marL="1828068" indent="0" algn="ctr">
              <a:buNone/>
              <a:defRPr/>
            </a:lvl5pPr>
            <a:lvl6pPr marL="2285086" indent="0" algn="ctr">
              <a:buNone/>
              <a:defRPr/>
            </a:lvl6pPr>
            <a:lvl7pPr marL="2742103" indent="0" algn="ctr">
              <a:buNone/>
              <a:defRPr/>
            </a:lvl7pPr>
            <a:lvl8pPr marL="3199120" indent="0" algn="ctr">
              <a:buNone/>
              <a:defRPr/>
            </a:lvl8pPr>
            <a:lvl9pPr marL="3656137" indent="0" algn="ctr">
              <a:buNone/>
              <a:defRPr/>
            </a:lvl9pPr>
          </a:lstStyle>
          <a:p>
            <a:r>
              <a:rPr lang="de-DE"/>
              <a:t>Master-Untertitelformat bearbeiten</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 Bild - Hochformat">
    <p:spTree>
      <p:nvGrpSpPr>
        <p:cNvPr id="1" name=""/>
        <p:cNvGrpSpPr/>
        <p:nvPr/>
      </p:nvGrpSpPr>
      <p:grpSpPr>
        <a:xfrm>
          <a:off x="0" y="0"/>
          <a:ext cx="0" cy="0"/>
          <a:chOff x="0" y="0"/>
          <a:chExt cx="0" cy="0"/>
        </a:xfrm>
      </p:grpSpPr>
      <p:sp>
        <p:nvSpPr>
          <p:cNvPr id="6" name="Bildplatzhalter 5"/>
          <p:cNvSpPr>
            <a:spLocks noGrp="1"/>
          </p:cNvSpPr>
          <p:nvPr>
            <p:ph type="pic" sz="quarter" idx="11"/>
          </p:nvPr>
        </p:nvSpPr>
        <p:spPr>
          <a:xfrm>
            <a:off x="7463098" y="476249"/>
            <a:ext cx="4249478" cy="5400677"/>
          </a:xfrm>
          <a:solidFill>
            <a:schemeClr val="accent5">
              <a:lumMod val="20000"/>
              <a:lumOff val="80000"/>
            </a:schemeClr>
          </a:solidFill>
        </p:spPr>
        <p:txBody>
          <a:bodyPr anchor="ctr"/>
          <a:lstStyle>
            <a:lvl1pPr algn="ctr">
              <a:defRPr sz="1399"/>
            </a:lvl1pPr>
          </a:lstStyle>
          <a:p>
            <a:r>
              <a:rPr lang="de-DE"/>
              <a:t>Bild auf Platzhalter ziehen oder durch Klicken auf Symbol hinzufügen</a:t>
            </a:r>
          </a:p>
        </p:txBody>
      </p:sp>
      <p:sp>
        <p:nvSpPr>
          <p:cNvPr id="12" name="Titel 1">
            <a:extLst>
              <a:ext uri="{FF2B5EF4-FFF2-40B4-BE49-F238E27FC236}">
                <a16:creationId xmlns:a16="http://schemas.microsoft.com/office/drawing/2014/main" id="{0876B1FF-D79E-8A40-B649-7A4503EB6372}"/>
              </a:ext>
            </a:extLst>
          </p:cNvPr>
          <p:cNvSpPr>
            <a:spLocks noGrp="1"/>
          </p:cNvSpPr>
          <p:nvPr>
            <p:ph type="title" hasCustomPrompt="1"/>
          </p:nvPr>
        </p:nvSpPr>
        <p:spPr>
          <a:xfrm>
            <a:off x="479425" y="620663"/>
            <a:ext cx="5618163" cy="1008112"/>
          </a:xfrm>
        </p:spPr>
        <p:txBody>
          <a:bodyPr lIns="0" tIns="0" rIns="0" bIns="0"/>
          <a:lstStyle>
            <a:lvl1pPr>
              <a:lnSpc>
                <a:spcPct val="100000"/>
              </a:lnSpc>
              <a:defRPr sz="3000"/>
            </a:lvl1pPr>
          </a:lstStyle>
          <a:p>
            <a:r>
              <a:rPr lang="de-DE"/>
              <a:t>Titelmasterformat durch Klicken bearbeiten</a:t>
            </a:r>
          </a:p>
        </p:txBody>
      </p:sp>
      <p:sp>
        <p:nvSpPr>
          <p:cNvPr id="13" name="Textplatzhalter 4">
            <a:extLst>
              <a:ext uri="{FF2B5EF4-FFF2-40B4-BE49-F238E27FC236}">
                <a16:creationId xmlns:a16="http://schemas.microsoft.com/office/drawing/2014/main" id="{22CF1DB5-A868-4F4E-92B5-F1A8E1D64927}"/>
              </a:ext>
            </a:extLst>
          </p:cNvPr>
          <p:cNvSpPr>
            <a:spLocks noGrp="1"/>
          </p:cNvSpPr>
          <p:nvPr>
            <p:ph type="body" sz="quarter" idx="10"/>
          </p:nvPr>
        </p:nvSpPr>
        <p:spPr>
          <a:xfrm>
            <a:off x="479426" y="2537254"/>
            <a:ext cx="5618162" cy="3339672"/>
          </a:xfrm>
        </p:spPr>
        <p:txBody>
          <a:bodyPr lIns="0" tIns="0" rIns="0" bIns="0"/>
          <a:lstStyle>
            <a:lvl1pPr>
              <a:lnSpc>
                <a:spcPct val="150000"/>
              </a:lnSpc>
              <a:defRPr sz="1400" b="0" i="0">
                <a:latin typeface="Arial" charset="0"/>
                <a:ea typeface="Arial" charset="0"/>
                <a:cs typeface="Arial" charset="0"/>
              </a:defRPr>
            </a:lvl1pPr>
            <a:lvl2pPr>
              <a:lnSpc>
                <a:spcPct val="150000"/>
              </a:lnSpc>
              <a:defRPr sz="1400" b="0" i="0">
                <a:latin typeface="Arial" charset="0"/>
                <a:ea typeface="Arial" charset="0"/>
                <a:cs typeface="Arial" charset="0"/>
              </a:defRPr>
            </a:lvl2pPr>
            <a:lvl3pPr>
              <a:lnSpc>
                <a:spcPct val="150000"/>
              </a:lnSpc>
              <a:defRPr sz="1400" b="0" i="0">
                <a:latin typeface="Arial" charset="0"/>
                <a:ea typeface="Arial" charset="0"/>
                <a:cs typeface="Arial" charset="0"/>
              </a:defRPr>
            </a:lvl3pPr>
            <a:lvl4pPr>
              <a:lnSpc>
                <a:spcPct val="150000"/>
              </a:lnSpc>
              <a:defRPr sz="1400" b="0" i="0">
                <a:latin typeface="Arial" charset="0"/>
                <a:ea typeface="Arial" charset="0"/>
                <a:cs typeface="Arial" charset="0"/>
              </a:defRPr>
            </a:lvl4pPr>
            <a:lvl5pPr>
              <a:lnSpc>
                <a:spcPct val="150000"/>
              </a:lnSpc>
              <a:defRPr sz="1400" b="0" i="0">
                <a:latin typeface="Arial" charset="0"/>
                <a:ea typeface="Arial" charset="0"/>
                <a:cs typeface="Arial" charset="0"/>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14" name="Untertitel 2">
            <a:extLst>
              <a:ext uri="{FF2B5EF4-FFF2-40B4-BE49-F238E27FC236}">
                <a16:creationId xmlns:a16="http://schemas.microsoft.com/office/drawing/2014/main" id="{CDDBAD7F-8444-E44C-8567-A43D2D5FA635}"/>
              </a:ext>
            </a:extLst>
          </p:cNvPr>
          <p:cNvSpPr>
            <a:spLocks noGrp="1"/>
          </p:cNvSpPr>
          <p:nvPr>
            <p:ph type="subTitle" idx="12"/>
          </p:nvPr>
        </p:nvSpPr>
        <p:spPr>
          <a:xfrm>
            <a:off x="479583" y="1628775"/>
            <a:ext cx="5618006" cy="327940"/>
          </a:xfrm>
        </p:spPr>
        <p:txBody>
          <a:bodyPr lIns="0" tIns="0" rIns="0" bIns="0" anchor="t"/>
          <a:lstStyle>
            <a:lvl1pPr marL="0" indent="0" algn="l">
              <a:lnSpc>
                <a:spcPct val="150000"/>
              </a:lnSpc>
              <a:buNone/>
              <a:defRPr sz="1400" b="0" i="0">
                <a:solidFill>
                  <a:schemeClr val="tx1"/>
                </a:solidFill>
                <a:latin typeface="Arial" charset="0"/>
                <a:ea typeface="Arial" charset="0"/>
                <a:cs typeface="Arial" charset="0"/>
              </a:defRPr>
            </a:lvl1pPr>
            <a:lvl2pPr marL="457017" indent="0" algn="ctr">
              <a:buNone/>
              <a:defRPr/>
            </a:lvl2pPr>
            <a:lvl3pPr marL="914034" indent="0" algn="ctr">
              <a:buNone/>
              <a:defRPr/>
            </a:lvl3pPr>
            <a:lvl4pPr marL="1371051" indent="0" algn="ctr">
              <a:buNone/>
              <a:defRPr/>
            </a:lvl4pPr>
            <a:lvl5pPr marL="1828068" indent="0" algn="ctr">
              <a:buNone/>
              <a:defRPr/>
            </a:lvl5pPr>
            <a:lvl6pPr marL="2285086" indent="0" algn="ctr">
              <a:buNone/>
              <a:defRPr/>
            </a:lvl6pPr>
            <a:lvl7pPr marL="2742103" indent="0" algn="ctr">
              <a:buNone/>
              <a:defRPr/>
            </a:lvl7pPr>
            <a:lvl8pPr marL="3199120" indent="0" algn="ctr">
              <a:buNone/>
              <a:defRPr/>
            </a:lvl8pPr>
            <a:lvl9pPr marL="3656137" indent="0" algn="ctr">
              <a:buNone/>
              <a:defRPr/>
            </a:lvl9pPr>
          </a:lstStyle>
          <a:p>
            <a:r>
              <a:rPr lang="de-DE"/>
              <a:t>Master-Untertitelformat bearbeiten</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 Bild - 2 Hochformat">
    <p:spTree>
      <p:nvGrpSpPr>
        <p:cNvPr id="1" name=""/>
        <p:cNvGrpSpPr/>
        <p:nvPr/>
      </p:nvGrpSpPr>
      <p:grpSpPr>
        <a:xfrm>
          <a:off x="0" y="0"/>
          <a:ext cx="0" cy="0"/>
          <a:chOff x="0" y="0"/>
          <a:chExt cx="0" cy="0"/>
        </a:xfrm>
      </p:grpSpPr>
      <p:sp>
        <p:nvSpPr>
          <p:cNvPr id="6" name="Bildplatzhalter 5"/>
          <p:cNvSpPr>
            <a:spLocks noGrp="1"/>
          </p:cNvSpPr>
          <p:nvPr>
            <p:ph type="pic" sz="quarter" idx="11"/>
          </p:nvPr>
        </p:nvSpPr>
        <p:spPr>
          <a:xfrm>
            <a:off x="6025866" y="1626214"/>
            <a:ext cx="2735781" cy="4248152"/>
          </a:xfrm>
          <a:solidFill>
            <a:schemeClr val="accent5">
              <a:lumMod val="20000"/>
              <a:lumOff val="80000"/>
            </a:schemeClr>
          </a:solidFill>
        </p:spPr>
        <p:txBody>
          <a:bodyPr anchor="ctr"/>
          <a:lstStyle>
            <a:lvl1pPr algn="ctr">
              <a:defRPr sz="1399"/>
            </a:lvl1pPr>
          </a:lstStyle>
          <a:p>
            <a:r>
              <a:rPr lang="de-DE"/>
              <a:t>Bild auf Platzhalter ziehen oder durch Klicken auf Symbol hinzufügen</a:t>
            </a:r>
          </a:p>
        </p:txBody>
      </p:sp>
      <p:sp>
        <p:nvSpPr>
          <p:cNvPr id="7" name="Bildplatzhalter 5"/>
          <p:cNvSpPr>
            <a:spLocks noGrp="1"/>
          </p:cNvSpPr>
          <p:nvPr>
            <p:ph type="pic" sz="quarter" idx="12"/>
          </p:nvPr>
        </p:nvSpPr>
        <p:spPr>
          <a:xfrm>
            <a:off x="8983055" y="1628775"/>
            <a:ext cx="2729520" cy="4248152"/>
          </a:xfrm>
          <a:solidFill>
            <a:schemeClr val="accent5">
              <a:lumMod val="20000"/>
              <a:lumOff val="80000"/>
            </a:schemeClr>
          </a:solidFill>
        </p:spPr>
        <p:txBody>
          <a:bodyPr anchor="ctr"/>
          <a:lstStyle>
            <a:lvl1pPr algn="ctr">
              <a:defRPr sz="1399"/>
            </a:lvl1pPr>
          </a:lstStyle>
          <a:p>
            <a:r>
              <a:rPr lang="de-DE"/>
              <a:t>Bild auf Platzhalter ziehen oder durch Klicken auf Symbol hinzufügen</a:t>
            </a:r>
          </a:p>
        </p:txBody>
      </p:sp>
      <p:sp>
        <p:nvSpPr>
          <p:cNvPr id="9" name="Textplatzhalter 4">
            <a:extLst>
              <a:ext uri="{FF2B5EF4-FFF2-40B4-BE49-F238E27FC236}">
                <a16:creationId xmlns:a16="http://schemas.microsoft.com/office/drawing/2014/main" id="{D4887AF1-3695-9749-999D-E28B0FA0759B}"/>
              </a:ext>
            </a:extLst>
          </p:cNvPr>
          <p:cNvSpPr>
            <a:spLocks noGrp="1"/>
          </p:cNvSpPr>
          <p:nvPr>
            <p:ph type="body" sz="quarter" idx="10"/>
          </p:nvPr>
        </p:nvSpPr>
        <p:spPr>
          <a:xfrm>
            <a:off x="479425" y="2060575"/>
            <a:ext cx="4249478" cy="3816351"/>
          </a:xfrm>
        </p:spPr>
        <p:txBody>
          <a:bodyPr lIns="0" tIns="0" rIns="0" bIns="0"/>
          <a:lstStyle>
            <a:lvl1pPr>
              <a:lnSpc>
                <a:spcPct val="150000"/>
              </a:lnSpc>
              <a:defRPr sz="1400" b="0" i="0">
                <a:latin typeface="Arial" charset="0"/>
                <a:ea typeface="Arial" charset="0"/>
                <a:cs typeface="Arial" charset="0"/>
              </a:defRPr>
            </a:lvl1pPr>
            <a:lvl2pPr>
              <a:lnSpc>
                <a:spcPct val="150000"/>
              </a:lnSpc>
              <a:defRPr sz="1400" b="0" i="0">
                <a:latin typeface="Arial" charset="0"/>
                <a:ea typeface="Arial" charset="0"/>
                <a:cs typeface="Arial" charset="0"/>
              </a:defRPr>
            </a:lvl2pPr>
            <a:lvl3pPr>
              <a:lnSpc>
                <a:spcPct val="150000"/>
              </a:lnSpc>
              <a:defRPr sz="1400" b="0" i="0">
                <a:latin typeface="Arial" charset="0"/>
                <a:ea typeface="Arial" charset="0"/>
                <a:cs typeface="Arial" charset="0"/>
              </a:defRPr>
            </a:lvl3pPr>
            <a:lvl4pPr>
              <a:lnSpc>
                <a:spcPct val="150000"/>
              </a:lnSpc>
              <a:defRPr sz="1400" b="0" i="0">
                <a:latin typeface="Arial" charset="0"/>
                <a:ea typeface="Arial" charset="0"/>
                <a:cs typeface="Arial" charset="0"/>
              </a:defRPr>
            </a:lvl4pPr>
            <a:lvl5pPr>
              <a:lnSpc>
                <a:spcPct val="150000"/>
              </a:lnSpc>
              <a:defRPr sz="1400" b="0" i="0">
                <a:latin typeface="Arial" charset="0"/>
                <a:ea typeface="Arial" charset="0"/>
                <a:cs typeface="Arial" charset="0"/>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12" name="Titel 1">
            <a:extLst>
              <a:ext uri="{FF2B5EF4-FFF2-40B4-BE49-F238E27FC236}">
                <a16:creationId xmlns:a16="http://schemas.microsoft.com/office/drawing/2014/main" id="{E20CA8CE-1E16-8E4F-A1A0-D649F37B5F2A}"/>
              </a:ext>
            </a:extLst>
          </p:cNvPr>
          <p:cNvSpPr>
            <a:spLocks noGrp="1"/>
          </p:cNvSpPr>
          <p:nvPr>
            <p:ph type="title" hasCustomPrompt="1"/>
          </p:nvPr>
        </p:nvSpPr>
        <p:spPr>
          <a:xfrm>
            <a:off x="479425" y="620689"/>
            <a:ext cx="9723438" cy="384327"/>
          </a:xfrm>
        </p:spPr>
        <p:txBody>
          <a:bodyPr lIns="0" tIns="0" rIns="0" bIns="0"/>
          <a:lstStyle>
            <a:lvl1pPr>
              <a:lnSpc>
                <a:spcPct val="100000"/>
              </a:lnSpc>
              <a:defRPr sz="3000"/>
            </a:lvl1pPr>
          </a:lstStyle>
          <a:p>
            <a:r>
              <a:rPr lang="de-DE"/>
              <a:t>Titelmasterformat durch Klicken bearbeiten</a:t>
            </a:r>
          </a:p>
        </p:txBody>
      </p:sp>
      <p:sp>
        <p:nvSpPr>
          <p:cNvPr id="8" name="Untertitel 2">
            <a:extLst>
              <a:ext uri="{FF2B5EF4-FFF2-40B4-BE49-F238E27FC236}">
                <a16:creationId xmlns:a16="http://schemas.microsoft.com/office/drawing/2014/main" id="{909D612B-AA2D-7849-9228-D496A792F99B}"/>
              </a:ext>
            </a:extLst>
          </p:cNvPr>
          <p:cNvSpPr>
            <a:spLocks noGrp="1"/>
          </p:cNvSpPr>
          <p:nvPr>
            <p:ph type="subTitle" idx="13"/>
          </p:nvPr>
        </p:nvSpPr>
        <p:spPr>
          <a:xfrm>
            <a:off x="479583" y="1136865"/>
            <a:ext cx="9723280" cy="327940"/>
          </a:xfrm>
        </p:spPr>
        <p:txBody>
          <a:bodyPr lIns="0" tIns="0" rIns="0" bIns="0" anchor="t"/>
          <a:lstStyle>
            <a:lvl1pPr marL="0" indent="0" algn="l">
              <a:lnSpc>
                <a:spcPct val="150000"/>
              </a:lnSpc>
              <a:buNone/>
              <a:defRPr sz="1400" b="0" i="0">
                <a:solidFill>
                  <a:schemeClr val="tx1"/>
                </a:solidFill>
                <a:latin typeface="Arial" charset="0"/>
                <a:ea typeface="Arial" charset="0"/>
                <a:cs typeface="Arial" charset="0"/>
              </a:defRPr>
            </a:lvl1pPr>
            <a:lvl2pPr marL="457017" indent="0" algn="ctr">
              <a:buNone/>
              <a:defRPr/>
            </a:lvl2pPr>
            <a:lvl3pPr marL="914034" indent="0" algn="ctr">
              <a:buNone/>
              <a:defRPr/>
            </a:lvl3pPr>
            <a:lvl4pPr marL="1371051" indent="0" algn="ctr">
              <a:buNone/>
              <a:defRPr/>
            </a:lvl4pPr>
            <a:lvl5pPr marL="1828068" indent="0" algn="ctr">
              <a:buNone/>
              <a:defRPr/>
            </a:lvl5pPr>
            <a:lvl6pPr marL="2285086" indent="0" algn="ctr">
              <a:buNone/>
              <a:defRPr/>
            </a:lvl6pPr>
            <a:lvl7pPr marL="2742103" indent="0" algn="ctr">
              <a:buNone/>
              <a:defRPr/>
            </a:lvl7pPr>
            <a:lvl8pPr marL="3199120" indent="0" algn="ctr">
              <a:buNone/>
              <a:defRPr/>
            </a:lvl8pPr>
            <a:lvl9pPr marL="3656137" indent="0" algn="ctr">
              <a:buNone/>
              <a:defRPr/>
            </a:lvl9pPr>
          </a:lstStyle>
          <a:p>
            <a:r>
              <a:rPr lang="de-DE"/>
              <a:t>Master-Untertitelformat bearbeiten</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 Bild - Querformat">
    <p:spTree>
      <p:nvGrpSpPr>
        <p:cNvPr id="1" name=""/>
        <p:cNvGrpSpPr/>
        <p:nvPr/>
      </p:nvGrpSpPr>
      <p:grpSpPr>
        <a:xfrm>
          <a:off x="0" y="0"/>
          <a:ext cx="0" cy="0"/>
          <a:chOff x="0" y="0"/>
          <a:chExt cx="0" cy="0"/>
        </a:xfrm>
      </p:grpSpPr>
      <p:sp>
        <p:nvSpPr>
          <p:cNvPr id="5" name="Textplatzhalter 4"/>
          <p:cNvSpPr>
            <a:spLocks noGrp="1"/>
          </p:cNvSpPr>
          <p:nvPr>
            <p:ph type="body" sz="quarter" idx="10"/>
          </p:nvPr>
        </p:nvSpPr>
        <p:spPr>
          <a:xfrm>
            <a:off x="7836695" y="2060575"/>
            <a:ext cx="3875880" cy="3816351"/>
          </a:xfrm>
        </p:spPr>
        <p:txBody>
          <a:bodyPr lIns="0" tIns="0" rIns="0" bIns="0"/>
          <a:lstStyle>
            <a:lvl1pPr>
              <a:lnSpc>
                <a:spcPct val="150000"/>
              </a:lnSpc>
              <a:defRPr sz="1400" b="0" i="0">
                <a:latin typeface="Arial" charset="0"/>
                <a:ea typeface="Arial" charset="0"/>
                <a:cs typeface="Arial" charset="0"/>
              </a:defRPr>
            </a:lvl1pPr>
            <a:lvl2pPr>
              <a:lnSpc>
                <a:spcPct val="150000"/>
              </a:lnSpc>
              <a:defRPr sz="1400" b="0" i="0">
                <a:latin typeface="Arial" charset="0"/>
                <a:ea typeface="Arial" charset="0"/>
                <a:cs typeface="Arial" charset="0"/>
              </a:defRPr>
            </a:lvl2pPr>
            <a:lvl3pPr>
              <a:lnSpc>
                <a:spcPct val="150000"/>
              </a:lnSpc>
              <a:defRPr sz="1400" b="0" i="0">
                <a:latin typeface="Arial" charset="0"/>
                <a:ea typeface="Arial" charset="0"/>
                <a:cs typeface="Arial" charset="0"/>
              </a:defRPr>
            </a:lvl3pPr>
            <a:lvl4pPr>
              <a:lnSpc>
                <a:spcPct val="150000"/>
              </a:lnSpc>
              <a:defRPr sz="1400" b="0" i="0">
                <a:latin typeface="Arial" charset="0"/>
                <a:ea typeface="Arial" charset="0"/>
                <a:cs typeface="Arial" charset="0"/>
              </a:defRPr>
            </a:lvl4pPr>
            <a:lvl5pPr>
              <a:lnSpc>
                <a:spcPct val="150000"/>
              </a:lnSpc>
              <a:defRPr sz="1400" b="0" i="0">
                <a:latin typeface="Arial" charset="0"/>
                <a:ea typeface="Arial" charset="0"/>
                <a:cs typeface="Arial" charset="0"/>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Bildplatzhalter 5"/>
          <p:cNvSpPr>
            <a:spLocks noGrp="1"/>
          </p:cNvSpPr>
          <p:nvPr>
            <p:ph type="pic" sz="quarter" idx="11"/>
          </p:nvPr>
        </p:nvSpPr>
        <p:spPr>
          <a:xfrm>
            <a:off x="479425" y="2060575"/>
            <a:ext cx="6986589" cy="3816350"/>
          </a:xfrm>
          <a:solidFill>
            <a:schemeClr val="accent5">
              <a:lumMod val="20000"/>
              <a:lumOff val="80000"/>
            </a:schemeClr>
          </a:solidFill>
        </p:spPr>
        <p:txBody>
          <a:bodyPr anchor="ctr"/>
          <a:lstStyle>
            <a:lvl1pPr algn="ctr">
              <a:defRPr sz="1399"/>
            </a:lvl1pPr>
          </a:lstStyle>
          <a:p>
            <a:r>
              <a:rPr lang="de-DE"/>
              <a:t>Bild auf Platzhalter ziehen oder durch Klicken auf Symbol hinzufügen</a:t>
            </a:r>
          </a:p>
        </p:txBody>
      </p:sp>
      <p:sp>
        <p:nvSpPr>
          <p:cNvPr id="11" name="Titel 1">
            <a:extLst>
              <a:ext uri="{FF2B5EF4-FFF2-40B4-BE49-F238E27FC236}">
                <a16:creationId xmlns:a16="http://schemas.microsoft.com/office/drawing/2014/main" id="{64FD5E6E-7B98-3043-979E-E9ECDD6FCFD0}"/>
              </a:ext>
            </a:extLst>
          </p:cNvPr>
          <p:cNvSpPr>
            <a:spLocks noGrp="1"/>
          </p:cNvSpPr>
          <p:nvPr>
            <p:ph type="title" hasCustomPrompt="1"/>
          </p:nvPr>
        </p:nvSpPr>
        <p:spPr>
          <a:xfrm>
            <a:off x="479425" y="620689"/>
            <a:ext cx="9723438" cy="384327"/>
          </a:xfrm>
        </p:spPr>
        <p:txBody>
          <a:bodyPr lIns="0" tIns="0" rIns="0" bIns="0"/>
          <a:lstStyle>
            <a:lvl1pPr>
              <a:lnSpc>
                <a:spcPct val="100000"/>
              </a:lnSpc>
              <a:defRPr sz="3000"/>
            </a:lvl1pPr>
          </a:lstStyle>
          <a:p>
            <a:r>
              <a:rPr lang="de-DE"/>
              <a:t>Titelmasterformat durch Klicken bearbeiten</a:t>
            </a:r>
          </a:p>
        </p:txBody>
      </p:sp>
      <p:sp>
        <p:nvSpPr>
          <p:cNvPr id="7" name="Untertitel 2">
            <a:extLst>
              <a:ext uri="{FF2B5EF4-FFF2-40B4-BE49-F238E27FC236}">
                <a16:creationId xmlns:a16="http://schemas.microsoft.com/office/drawing/2014/main" id="{2EAA6931-8BDC-5449-BA52-0EEA57E1488C}"/>
              </a:ext>
            </a:extLst>
          </p:cNvPr>
          <p:cNvSpPr>
            <a:spLocks noGrp="1"/>
          </p:cNvSpPr>
          <p:nvPr>
            <p:ph type="subTitle" idx="12"/>
          </p:nvPr>
        </p:nvSpPr>
        <p:spPr>
          <a:xfrm>
            <a:off x="479583" y="1136865"/>
            <a:ext cx="9723280" cy="327940"/>
          </a:xfrm>
        </p:spPr>
        <p:txBody>
          <a:bodyPr lIns="0" tIns="0" rIns="0" bIns="0" anchor="t"/>
          <a:lstStyle>
            <a:lvl1pPr marL="0" indent="0" algn="l">
              <a:lnSpc>
                <a:spcPct val="150000"/>
              </a:lnSpc>
              <a:buNone/>
              <a:defRPr sz="1400" b="0" i="0">
                <a:solidFill>
                  <a:schemeClr val="tx1"/>
                </a:solidFill>
                <a:latin typeface="Arial" charset="0"/>
                <a:ea typeface="Arial" charset="0"/>
                <a:cs typeface="Arial" charset="0"/>
              </a:defRPr>
            </a:lvl1pPr>
            <a:lvl2pPr marL="457017" indent="0" algn="ctr">
              <a:buNone/>
              <a:defRPr/>
            </a:lvl2pPr>
            <a:lvl3pPr marL="914034" indent="0" algn="ctr">
              <a:buNone/>
              <a:defRPr/>
            </a:lvl3pPr>
            <a:lvl4pPr marL="1371051" indent="0" algn="ctr">
              <a:buNone/>
              <a:defRPr/>
            </a:lvl4pPr>
            <a:lvl5pPr marL="1828068" indent="0" algn="ctr">
              <a:buNone/>
              <a:defRPr/>
            </a:lvl5pPr>
            <a:lvl6pPr marL="2285086" indent="0" algn="ctr">
              <a:buNone/>
              <a:defRPr/>
            </a:lvl6pPr>
            <a:lvl7pPr marL="2742103" indent="0" algn="ctr">
              <a:buNone/>
              <a:defRPr/>
            </a:lvl7pPr>
            <a:lvl8pPr marL="3199120" indent="0" algn="ctr">
              <a:buNone/>
              <a:defRPr/>
            </a:lvl8pPr>
            <a:lvl9pPr marL="3656137" indent="0" algn="ctr">
              <a:buNone/>
              <a:defRPr/>
            </a:lvl9pPr>
          </a:lstStyle>
          <a:p>
            <a:r>
              <a:rPr lang="de-DE"/>
              <a:t>Master-Untertitelformat bearbeiten</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emf"/><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8" name="Rectangle 18"/>
          <p:cNvSpPr>
            <a:spLocks noGrp="1" noChangeArrowheads="1"/>
          </p:cNvSpPr>
          <p:nvPr>
            <p:ph type="title"/>
          </p:nvPr>
        </p:nvSpPr>
        <p:spPr bwMode="auto">
          <a:xfrm>
            <a:off x="479425" y="625505"/>
            <a:ext cx="9719455" cy="1003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p>
            <a:pPr lvl="0"/>
            <a:r>
              <a:rPr lang="de-DE" altLang="de-DE" dirty="0"/>
              <a:t>Klicken Sie, um das </a:t>
            </a:r>
            <a:br>
              <a:rPr lang="de-DE" altLang="de-DE" dirty="0"/>
            </a:br>
            <a:r>
              <a:rPr lang="de-DE" altLang="de-DE" dirty="0"/>
              <a:t>Titelformat zu bearbeiten</a:t>
            </a:r>
          </a:p>
        </p:txBody>
      </p:sp>
      <p:sp>
        <p:nvSpPr>
          <p:cNvPr id="1029" name="Rectangle 19"/>
          <p:cNvSpPr>
            <a:spLocks noGrp="1" noChangeArrowheads="1"/>
          </p:cNvSpPr>
          <p:nvPr>
            <p:ph type="body" idx="1"/>
          </p:nvPr>
        </p:nvSpPr>
        <p:spPr bwMode="auto">
          <a:xfrm>
            <a:off x="479425" y="2060573"/>
            <a:ext cx="9719455" cy="38163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p>
            <a:pPr lvl="0"/>
            <a:r>
              <a:rPr lang="de-DE" altLang="de-DE" dirty="0"/>
              <a:t>Klicken Sie, um die Formate des Vorlagentextes zu bearbeiten</a:t>
            </a:r>
          </a:p>
          <a:p>
            <a:pPr lvl="1"/>
            <a:r>
              <a:rPr lang="de-DE" altLang="de-DE" dirty="0"/>
              <a:t>Zweite Ebene</a:t>
            </a:r>
          </a:p>
          <a:p>
            <a:pPr lvl="2"/>
            <a:r>
              <a:rPr lang="de-DE" altLang="de-DE" dirty="0"/>
              <a:t>Dritte Ebene</a:t>
            </a:r>
          </a:p>
          <a:p>
            <a:pPr lvl="3"/>
            <a:r>
              <a:rPr lang="de-DE" altLang="de-DE" dirty="0"/>
              <a:t>Vierte Ebene</a:t>
            </a:r>
          </a:p>
          <a:p>
            <a:pPr lvl="4"/>
            <a:r>
              <a:rPr lang="de-DE" altLang="de-DE" dirty="0"/>
              <a:t>Fünfte Ebene</a:t>
            </a:r>
          </a:p>
        </p:txBody>
      </p:sp>
      <p:sp>
        <p:nvSpPr>
          <p:cNvPr id="10" name="Holder 2"/>
          <p:cNvSpPr>
            <a:spLocks noGrp="1"/>
          </p:cNvSpPr>
          <p:nvPr/>
        </p:nvSpPr>
        <p:spPr>
          <a:xfrm>
            <a:off x="7632071" y="6386126"/>
            <a:ext cx="2566809" cy="169277"/>
          </a:xfrm>
          <a:prstGeom prst="rect">
            <a:avLst/>
          </a:prstGeom>
        </p:spPr>
        <p:style>
          <a:lnRef idx="0">
            <a:scrgbClr r="0" g="0" b="0"/>
          </a:lnRef>
          <a:fillRef idx="0">
            <a:scrgbClr r="0" g="0" b="0"/>
          </a:fillRef>
          <a:effectRef idx="0">
            <a:scrgbClr r="0" g="0" b="0"/>
          </a:effectRef>
          <a:fontRef idx="major"/>
        </p:style>
        <p:txBody>
          <a:bodyPr wrap="square" lIns="0" tIns="0" rIns="0" bIns="0" anchor="b">
            <a:spAutoFit/>
          </a:bodyPr>
          <a:lstStyle>
            <a:lvl1pPr marL="12700">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eaLnBrk="1" hangingPunct="1">
              <a:spcBef>
                <a:spcPts val="100"/>
              </a:spcBef>
              <a:defRPr/>
            </a:pPr>
            <a:r>
              <a:rPr lang="en-GB" sz="1100" b="0" dirty="0">
                <a:solidFill>
                  <a:srgbClr val="000000"/>
                </a:solidFill>
                <a:effectLst/>
                <a:latin typeface="Helvetica Neue" panose="02000503000000020004" pitchFamily="2" charset="0"/>
              </a:rPr>
              <a:t>Introduction to Generative AI</a:t>
            </a:r>
            <a:endParaRPr lang="en-US" altLang="en-US" sz="1100" b="0" i="0" dirty="0">
              <a:solidFill>
                <a:srgbClr val="1D1D1B"/>
              </a:solidFill>
              <a:latin typeface="Arial" charset="0"/>
              <a:ea typeface="Arial" charset="0"/>
              <a:cs typeface="Arial" charset="0"/>
            </a:endParaRPr>
          </a:p>
        </p:txBody>
      </p:sp>
      <p:sp>
        <p:nvSpPr>
          <p:cNvPr id="7" name="Hilfslinien"/>
          <p:cNvSpPr txBox="1"/>
          <p:nvPr/>
        </p:nvSpPr>
        <p:spPr>
          <a:xfrm rot="10800000" flipH="1" flipV="1">
            <a:off x="629992" y="-468313"/>
            <a:ext cx="10932016" cy="360363"/>
          </a:xfrm>
          <a:prstGeom prst="rect">
            <a:avLst/>
          </a:prstGeom>
          <a:noFill/>
          <a:ln w="12700">
            <a:noFill/>
          </a:ln>
        </p:spPr>
        <p:txBody>
          <a:bodyPr lIns="0" tIns="0" rIns="0" bIns="0" anchor="b"/>
          <a:lstStyle>
            <a:defPPr>
              <a:defRPr lang="de-DE"/>
            </a:defPPr>
            <a:lvl1pPr marL="0" algn="l" defTabSz="914271" rtl="0" eaLnBrk="1" latinLnBrk="0" hangingPunct="1">
              <a:defRPr sz="1800" kern="1200">
                <a:solidFill>
                  <a:schemeClr val="tx1"/>
                </a:solidFill>
                <a:latin typeface="+mn-lt"/>
                <a:ea typeface="+mn-ea"/>
                <a:cs typeface="+mn-cs"/>
              </a:defRPr>
            </a:lvl1pPr>
            <a:lvl2pPr marL="457135" algn="l" defTabSz="914271" rtl="0" eaLnBrk="1" latinLnBrk="0" hangingPunct="1">
              <a:defRPr sz="1800" kern="1200">
                <a:solidFill>
                  <a:schemeClr val="tx1"/>
                </a:solidFill>
                <a:latin typeface="+mn-lt"/>
                <a:ea typeface="+mn-ea"/>
                <a:cs typeface="+mn-cs"/>
              </a:defRPr>
            </a:lvl2pPr>
            <a:lvl3pPr marL="914271" algn="l" defTabSz="914271" rtl="0" eaLnBrk="1" latinLnBrk="0" hangingPunct="1">
              <a:defRPr sz="1800" kern="1200">
                <a:solidFill>
                  <a:schemeClr val="tx1"/>
                </a:solidFill>
                <a:latin typeface="+mn-lt"/>
                <a:ea typeface="+mn-ea"/>
                <a:cs typeface="+mn-cs"/>
              </a:defRPr>
            </a:lvl3pPr>
            <a:lvl4pPr marL="1371406" algn="l" defTabSz="914271" rtl="0" eaLnBrk="1" latinLnBrk="0" hangingPunct="1">
              <a:defRPr sz="1800" kern="1200">
                <a:solidFill>
                  <a:schemeClr val="tx1"/>
                </a:solidFill>
                <a:latin typeface="+mn-lt"/>
                <a:ea typeface="+mn-ea"/>
                <a:cs typeface="+mn-cs"/>
              </a:defRPr>
            </a:lvl4pPr>
            <a:lvl5pPr marL="1828542" algn="l" defTabSz="914271" rtl="0" eaLnBrk="1" latinLnBrk="0" hangingPunct="1">
              <a:defRPr sz="1800" kern="1200">
                <a:solidFill>
                  <a:schemeClr val="tx1"/>
                </a:solidFill>
                <a:latin typeface="+mn-lt"/>
                <a:ea typeface="+mn-ea"/>
                <a:cs typeface="+mn-cs"/>
              </a:defRPr>
            </a:lvl5pPr>
            <a:lvl6pPr marL="2285678" algn="l" defTabSz="914271" rtl="0" eaLnBrk="1" latinLnBrk="0" hangingPunct="1">
              <a:defRPr sz="1800" kern="1200">
                <a:solidFill>
                  <a:schemeClr val="tx1"/>
                </a:solidFill>
                <a:latin typeface="+mn-lt"/>
                <a:ea typeface="+mn-ea"/>
                <a:cs typeface="+mn-cs"/>
              </a:defRPr>
            </a:lvl6pPr>
            <a:lvl7pPr marL="2742814" algn="l" defTabSz="914271" rtl="0" eaLnBrk="1" latinLnBrk="0" hangingPunct="1">
              <a:defRPr sz="1800" kern="1200">
                <a:solidFill>
                  <a:schemeClr val="tx1"/>
                </a:solidFill>
                <a:latin typeface="+mn-lt"/>
                <a:ea typeface="+mn-ea"/>
                <a:cs typeface="+mn-cs"/>
              </a:defRPr>
            </a:lvl7pPr>
            <a:lvl8pPr marL="3199949" algn="l" defTabSz="914271" rtl="0" eaLnBrk="1" latinLnBrk="0" hangingPunct="1">
              <a:defRPr sz="1800" kern="1200">
                <a:solidFill>
                  <a:schemeClr val="tx1"/>
                </a:solidFill>
                <a:latin typeface="+mn-lt"/>
                <a:ea typeface="+mn-ea"/>
                <a:cs typeface="+mn-cs"/>
              </a:defRPr>
            </a:lvl8pPr>
            <a:lvl9pPr marL="3657085" algn="l" defTabSz="914271" rtl="0" eaLnBrk="1" latinLnBrk="0" hangingPunct="1">
              <a:defRPr sz="1800" kern="1200">
                <a:solidFill>
                  <a:schemeClr val="tx1"/>
                </a:solidFill>
                <a:latin typeface="+mn-lt"/>
                <a:ea typeface="+mn-ea"/>
                <a:cs typeface="+mn-cs"/>
              </a:defRPr>
            </a:lvl9pPr>
          </a:lstStyle>
          <a:p>
            <a:pPr algn="ctr" defTabSz="1042492" fontAlgn="auto">
              <a:spcBef>
                <a:spcPts val="0"/>
              </a:spcBef>
              <a:spcAft>
                <a:spcPts val="0"/>
              </a:spcAft>
              <a:defRPr/>
            </a:pPr>
            <a:r>
              <a:rPr lang="en-GB" sz="900" b="0" i="0" spc="50" baseline="0" dirty="0">
                <a:solidFill>
                  <a:schemeClr val="accent1"/>
                </a:solidFill>
                <a:latin typeface="Arial" charset="0"/>
                <a:ea typeface="Arial" charset="0"/>
                <a:cs typeface="Arial" charset="0"/>
              </a:rPr>
              <a:t>Show guides via menu bar: View / Show / Tick Guides</a:t>
            </a:r>
          </a:p>
        </p:txBody>
      </p:sp>
      <p:sp>
        <p:nvSpPr>
          <p:cNvPr id="1031" name="Textfeld 2"/>
          <p:cNvSpPr txBox="1">
            <a:spLocks noChangeArrowheads="1"/>
          </p:cNvSpPr>
          <p:nvPr/>
        </p:nvSpPr>
        <p:spPr bwMode="auto">
          <a:xfrm>
            <a:off x="11164467" y="6332265"/>
            <a:ext cx="618118"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rIns="0" bIns="0">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r"/>
            <a:r>
              <a:rPr lang="de-DE" altLang="de-DE" sz="900" b="0" i="0">
                <a:solidFill>
                  <a:schemeClr val="bg1"/>
                </a:solidFill>
                <a:latin typeface="Arial" charset="0"/>
                <a:ea typeface="Arial" charset="0"/>
                <a:cs typeface="Arial" charset="0"/>
              </a:rPr>
              <a:t>Seite </a:t>
            </a:r>
            <a:fld id="{F36E48DD-B118-CB4A-9FD0-F831A73DBECD}" type="slidenum">
              <a:rPr lang="de-DE" altLang="de-DE" sz="900" b="0" i="0" smtClean="0">
                <a:solidFill>
                  <a:schemeClr val="bg1"/>
                </a:solidFill>
                <a:latin typeface="Arial" charset="0"/>
                <a:ea typeface="Arial" charset="0"/>
                <a:cs typeface="Arial" charset="0"/>
              </a:rPr>
              <a:pPr algn="r"/>
              <a:t>‹#›</a:t>
            </a:fld>
            <a:endParaRPr lang="de-DE" altLang="de-DE" sz="900" b="0" i="0">
              <a:solidFill>
                <a:schemeClr val="bg1"/>
              </a:solidFill>
              <a:latin typeface="Arial" charset="0"/>
              <a:ea typeface="Arial" charset="0"/>
              <a:cs typeface="Arial" charset="0"/>
            </a:endParaRPr>
          </a:p>
        </p:txBody>
      </p:sp>
      <p:grpSp>
        <p:nvGrpSpPr>
          <p:cNvPr id="8" name="Gruppierung 7"/>
          <p:cNvGrpSpPr/>
          <p:nvPr/>
        </p:nvGrpSpPr>
        <p:grpSpPr>
          <a:xfrm>
            <a:off x="-957521" y="2060575"/>
            <a:ext cx="180820" cy="3816351"/>
            <a:chOff x="-382339" y="2060575"/>
            <a:chExt cx="216024" cy="4105484"/>
          </a:xfrm>
        </p:grpSpPr>
        <p:cxnSp>
          <p:nvCxnSpPr>
            <p:cNvPr id="9" name="Gerade Verbindung 8"/>
            <p:cNvCxnSpPr/>
            <p:nvPr/>
          </p:nvCxnSpPr>
          <p:spPr>
            <a:xfrm flipH="1">
              <a:off x="-382339" y="2060575"/>
              <a:ext cx="21602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Gerade Verbindung 10"/>
            <p:cNvCxnSpPr/>
            <p:nvPr/>
          </p:nvCxnSpPr>
          <p:spPr>
            <a:xfrm flipV="1">
              <a:off x="-382339" y="2060575"/>
              <a:ext cx="5588" cy="4105484"/>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Gerade Verbindung 11"/>
            <p:cNvCxnSpPr/>
            <p:nvPr/>
          </p:nvCxnSpPr>
          <p:spPr>
            <a:xfrm flipH="1">
              <a:off x="-382339" y="6166059"/>
              <a:ext cx="216024"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13" name="Hilfslinien"/>
          <p:cNvSpPr txBox="1"/>
          <p:nvPr/>
        </p:nvSpPr>
        <p:spPr>
          <a:xfrm rot="5400000" flipH="1" flipV="1">
            <a:off x="-3117974" y="3788639"/>
            <a:ext cx="3816353" cy="360222"/>
          </a:xfrm>
          <a:prstGeom prst="rect">
            <a:avLst/>
          </a:prstGeom>
          <a:noFill/>
          <a:ln w="12700">
            <a:noFill/>
          </a:ln>
        </p:spPr>
        <p:txBody>
          <a:bodyPr lIns="0" tIns="0" rIns="0" bIns="0" anchor="b"/>
          <a:lstStyle>
            <a:defPPr>
              <a:defRPr lang="de-DE"/>
            </a:defPPr>
            <a:lvl1pPr marL="0" algn="l" defTabSz="914271" rtl="0" eaLnBrk="1" latinLnBrk="0" hangingPunct="1">
              <a:defRPr sz="1800" kern="1200">
                <a:solidFill>
                  <a:schemeClr val="tx1"/>
                </a:solidFill>
                <a:latin typeface="+mn-lt"/>
                <a:ea typeface="+mn-ea"/>
                <a:cs typeface="+mn-cs"/>
              </a:defRPr>
            </a:lvl1pPr>
            <a:lvl2pPr marL="457135" algn="l" defTabSz="914271" rtl="0" eaLnBrk="1" latinLnBrk="0" hangingPunct="1">
              <a:defRPr sz="1800" kern="1200">
                <a:solidFill>
                  <a:schemeClr val="tx1"/>
                </a:solidFill>
                <a:latin typeface="+mn-lt"/>
                <a:ea typeface="+mn-ea"/>
                <a:cs typeface="+mn-cs"/>
              </a:defRPr>
            </a:lvl2pPr>
            <a:lvl3pPr marL="914271" algn="l" defTabSz="914271" rtl="0" eaLnBrk="1" latinLnBrk="0" hangingPunct="1">
              <a:defRPr sz="1800" kern="1200">
                <a:solidFill>
                  <a:schemeClr val="tx1"/>
                </a:solidFill>
                <a:latin typeface="+mn-lt"/>
                <a:ea typeface="+mn-ea"/>
                <a:cs typeface="+mn-cs"/>
              </a:defRPr>
            </a:lvl3pPr>
            <a:lvl4pPr marL="1371406" algn="l" defTabSz="914271" rtl="0" eaLnBrk="1" latinLnBrk="0" hangingPunct="1">
              <a:defRPr sz="1800" kern="1200">
                <a:solidFill>
                  <a:schemeClr val="tx1"/>
                </a:solidFill>
                <a:latin typeface="+mn-lt"/>
                <a:ea typeface="+mn-ea"/>
                <a:cs typeface="+mn-cs"/>
              </a:defRPr>
            </a:lvl4pPr>
            <a:lvl5pPr marL="1828542" algn="l" defTabSz="914271" rtl="0" eaLnBrk="1" latinLnBrk="0" hangingPunct="1">
              <a:defRPr sz="1800" kern="1200">
                <a:solidFill>
                  <a:schemeClr val="tx1"/>
                </a:solidFill>
                <a:latin typeface="+mn-lt"/>
                <a:ea typeface="+mn-ea"/>
                <a:cs typeface="+mn-cs"/>
              </a:defRPr>
            </a:lvl5pPr>
            <a:lvl6pPr marL="2285678" algn="l" defTabSz="914271" rtl="0" eaLnBrk="1" latinLnBrk="0" hangingPunct="1">
              <a:defRPr sz="1800" kern="1200">
                <a:solidFill>
                  <a:schemeClr val="tx1"/>
                </a:solidFill>
                <a:latin typeface="+mn-lt"/>
                <a:ea typeface="+mn-ea"/>
                <a:cs typeface="+mn-cs"/>
              </a:defRPr>
            </a:lvl6pPr>
            <a:lvl7pPr marL="2742814" algn="l" defTabSz="914271" rtl="0" eaLnBrk="1" latinLnBrk="0" hangingPunct="1">
              <a:defRPr sz="1800" kern="1200">
                <a:solidFill>
                  <a:schemeClr val="tx1"/>
                </a:solidFill>
                <a:latin typeface="+mn-lt"/>
                <a:ea typeface="+mn-ea"/>
                <a:cs typeface="+mn-cs"/>
              </a:defRPr>
            </a:lvl7pPr>
            <a:lvl8pPr marL="3199949" algn="l" defTabSz="914271" rtl="0" eaLnBrk="1" latinLnBrk="0" hangingPunct="1">
              <a:defRPr sz="1800" kern="1200">
                <a:solidFill>
                  <a:schemeClr val="tx1"/>
                </a:solidFill>
                <a:latin typeface="+mn-lt"/>
                <a:ea typeface="+mn-ea"/>
                <a:cs typeface="+mn-cs"/>
              </a:defRPr>
            </a:lvl8pPr>
            <a:lvl9pPr marL="3657085" algn="l" defTabSz="914271" rtl="0" eaLnBrk="1" latinLnBrk="0" hangingPunct="1">
              <a:defRPr sz="1800" kern="1200">
                <a:solidFill>
                  <a:schemeClr val="tx1"/>
                </a:solidFill>
                <a:latin typeface="+mn-lt"/>
                <a:ea typeface="+mn-ea"/>
                <a:cs typeface="+mn-cs"/>
              </a:defRPr>
            </a:lvl9pPr>
          </a:lstStyle>
          <a:p>
            <a:pPr algn="ctr" defTabSz="1042492" fontAlgn="auto">
              <a:spcBef>
                <a:spcPts val="0"/>
              </a:spcBef>
              <a:spcAft>
                <a:spcPts val="0"/>
              </a:spcAft>
              <a:defRPr/>
            </a:pPr>
            <a:r>
              <a:rPr lang="en-GB" sz="900" b="0" i="0" spc="50">
                <a:solidFill>
                  <a:schemeClr val="accent1"/>
                </a:solidFill>
                <a:latin typeface="Arial" charset="0"/>
                <a:ea typeface="Arial" charset="0"/>
                <a:cs typeface="Arial" charset="0"/>
              </a:rPr>
              <a:t>Content area </a:t>
            </a:r>
            <a:r>
              <a:rPr lang="mr-IN" sz="900" b="0" i="0" spc="50">
                <a:solidFill>
                  <a:schemeClr val="accent1"/>
                </a:solidFill>
                <a:latin typeface="Arial" charset="0"/>
                <a:ea typeface="Arial" charset="0"/>
                <a:cs typeface="Arial" charset="0"/>
              </a:rPr>
              <a:t>–</a:t>
            </a:r>
            <a:r>
              <a:rPr lang="en-GB" sz="900" b="0" i="0" spc="50">
                <a:solidFill>
                  <a:schemeClr val="accent1"/>
                </a:solidFill>
                <a:latin typeface="Arial" charset="0"/>
                <a:ea typeface="Arial" charset="0"/>
                <a:cs typeface="Arial" charset="0"/>
              </a:rPr>
              <a:t> If headline is two lines</a:t>
            </a:r>
          </a:p>
        </p:txBody>
      </p:sp>
      <p:grpSp>
        <p:nvGrpSpPr>
          <p:cNvPr id="14" name="Gruppierung 13"/>
          <p:cNvGrpSpPr/>
          <p:nvPr/>
        </p:nvGrpSpPr>
        <p:grpSpPr>
          <a:xfrm>
            <a:off x="-310209" y="694926"/>
            <a:ext cx="143961" cy="936625"/>
            <a:chOff x="-382339" y="2060575"/>
            <a:chExt cx="216024" cy="4105484"/>
          </a:xfrm>
        </p:grpSpPr>
        <p:cxnSp>
          <p:nvCxnSpPr>
            <p:cNvPr id="15" name="Gerade Verbindung 14"/>
            <p:cNvCxnSpPr/>
            <p:nvPr/>
          </p:nvCxnSpPr>
          <p:spPr>
            <a:xfrm flipH="1">
              <a:off x="-382339" y="2060575"/>
              <a:ext cx="21602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Gerade Verbindung 15"/>
            <p:cNvCxnSpPr/>
            <p:nvPr/>
          </p:nvCxnSpPr>
          <p:spPr>
            <a:xfrm flipV="1">
              <a:off x="-382339" y="2060575"/>
              <a:ext cx="5588" cy="4105484"/>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Gerade Verbindung 16"/>
            <p:cNvCxnSpPr/>
            <p:nvPr/>
          </p:nvCxnSpPr>
          <p:spPr>
            <a:xfrm flipH="1">
              <a:off x="-382339" y="6166059"/>
              <a:ext cx="216024"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18" name="Hilfslinien"/>
          <p:cNvSpPr txBox="1"/>
          <p:nvPr/>
        </p:nvSpPr>
        <p:spPr>
          <a:xfrm rot="5400000" flipH="1" flipV="1">
            <a:off x="-1031643" y="983126"/>
            <a:ext cx="936625" cy="360222"/>
          </a:xfrm>
          <a:prstGeom prst="rect">
            <a:avLst/>
          </a:prstGeom>
          <a:noFill/>
          <a:ln w="12700">
            <a:noFill/>
          </a:ln>
        </p:spPr>
        <p:txBody>
          <a:bodyPr lIns="0" tIns="0" rIns="0" bIns="0" anchor="b"/>
          <a:lstStyle>
            <a:defPPr>
              <a:defRPr lang="de-DE"/>
            </a:defPPr>
            <a:lvl1pPr marL="0" algn="l" defTabSz="914271" rtl="0" eaLnBrk="1" latinLnBrk="0" hangingPunct="1">
              <a:defRPr sz="1800" kern="1200">
                <a:solidFill>
                  <a:schemeClr val="tx1"/>
                </a:solidFill>
                <a:latin typeface="+mn-lt"/>
                <a:ea typeface="+mn-ea"/>
                <a:cs typeface="+mn-cs"/>
              </a:defRPr>
            </a:lvl1pPr>
            <a:lvl2pPr marL="457135" algn="l" defTabSz="914271" rtl="0" eaLnBrk="1" latinLnBrk="0" hangingPunct="1">
              <a:defRPr sz="1800" kern="1200">
                <a:solidFill>
                  <a:schemeClr val="tx1"/>
                </a:solidFill>
                <a:latin typeface="+mn-lt"/>
                <a:ea typeface="+mn-ea"/>
                <a:cs typeface="+mn-cs"/>
              </a:defRPr>
            </a:lvl2pPr>
            <a:lvl3pPr marL="914271" algn="l" defTabSz="914271" rtl="0" eaLnBrk="1" latinLnBrk="0" hangingPunct="1">
              <a:defRPr sz="1800" kern="1200">
                <a:solidFill>
                  <a:schemeClr val="tx1"/>
                </a:solidFill>
                <a:latin typeface="+mn-lt"/>
                <a:ea typeface="+mn-ea"/>
                <a:cs typeface="+mn-cs"/>
              </a:defRPr>
            </a:lvl3pPr>
            <a:lvl4pPr marL="1371406" algn="l" defTabSz="914271" rtl="0" eaLnBrk="1" latinLnBrk="0" hangingPunct="1">
              <a:defRPr sz="1800" kern="1200">
                <a:solidFill>
                  <a:schemeClr val="tx1"/>
                </a:solidFill>
                <a:latin typeface="+mn-lt"/>
                <a:ea typeface="+mn-ea"/>
                <a:cs typeface="+mn-cs"/>
              </a:defRPr>
            </a:lvl4pPr>
            <a:lvl5pPr marL="1828542" algn="l" defTabSz="914271" rtl="0" eaLnBrk="1" latinLnBrk="0" hangingPunct="1">
              <a:defRPr sz="1800" kern="1200">
                <a:solidFill>
                  <a:schemeClr val="tx1"/>
                </a:solidFill>
                <a:latin typeface="+mn-lt"/>
                <a:ea typeface="+mn-ea"/>
                <a:cs typeface="+mn-cs"/>
              </a:defRPr>
            </a:lvl5pPr>
            <a:lvl6pPr marL="2285678" algn="l" defTabSz="914271" rtl="0" eaLnBrk="1" latinLnBrk="0" hangingPunct="1">
              <a:defRPr sz="1800" kern="1200">
                <a:solidFill>
                  <a:schemeClr val="tx1"/>
                </a:solidFill>
                <a:latin typeface="+mn-lt"/>
                <a:ea typeface="+mn-ea"/>
                <a:cs typeface="+mn-cs"/>
              </a:defRPr>
            </a:lvl6pPr>
            <a:lvl7pPr marL="2742814" algn="l" defTabSz="914271" rtl="0" eaLnBrk="1" latinLnBrk="0" hangingPunct="1">
              <a:defRPr sz="1800" kern="1200">
                <a:solidFill>
                  <a:schemeClr val="tx1"/>
                </a:solidFill>
                <a:latin typeface="+mn-lt"/>
                <a:ea typeface="+mn-ea"/>
                <a:cs typeface="+mn-cs"/>
              </a:defRPr>
            </a:lvl7pPr>
            <a:lvl8pPr marL="3199949" algn="l" defTabSz="914271" rtl="0" eaLnBrk="1" latinLnBrk="0" hangingPunct="1">
              <a:defRPr sz="1800" kern="1200">
                <a:solidFill>
                  <a:schemeClr val="tx1"/>
                </a:solidFill>
                <a:latin typeface="+mn-lt"/>
                <a:ea typeface="+mn-ea"/>
                <a:cs typeface="+mn-cs"/>
              </a:defRPr>
            </a:lvl8pPr>
            <a:lvl9pPr marL="3657085" algn="l" defTabSz="914271" rtl="0" eaLnBrk="1" latinLnBrk="0" hangingPunct="1">
              <a:defRPr sz="1800" kern="1200">
                <a:solidFill>
                  <a:schemeClr val="tx1"/>
                </a:solidFill>
                <a:latin typeface="+mn-lt"/>
                <a:ea typeface="+mn-ea"/>
                <a:cs typeface="+mn-cs"/>
              </a:defRPr>
            </a:lvl9pPr>
          </a:lstStyle>
          <a:p>
            <a:pPr algn="ctr" defTabSz="1042492" fontAlgn="auto">
              <a:spcBef>
                <a:spcPts val="0"/>
              </a:spcBef>
              <a:spcAft>
                <a:spcPts val="0"/>
              </a:spcAft>
              <a:defRPr/>
            </a:pPr>
            <a:r>
              <a:rPr lang="en-GB" sz="900" b="0" i="0" spc="50">
                <a:solidFill>
                  <a:schemeClr val="accent1"/>
                </a:solidFill>
                <a:latin typeface="Arial" charset="0"/>
                <a:ea typeface="Arial" charset="0"/>
                <a:cs typeface="Arial" charset="0"/>
              </a:rPr>
              <a:t>Header</a:t>
            </a:r>
          </a:p>
        </p:txBody>
      </p:sp>
      <p:grpSp>
        <p:nvGrpSpPr>
          <p:cNvPr id="19" name="Gruppierung 18"/>
          <p:cNvGrpSpPr/>
          <p:nvPr/>
        </p:nvGrpSpPr>
        <p:grpSpPr>
          <a:xfrm>
            <a:off x="-310209" y="1628775"/>
            <a:ext cx="143961" cy="4248150"/>
            <a:chOff x="-382339" y="2060575"/>
            <a:chExt cx="216024" cy="4105484"/>
          </a:xfrm>
        </p:grpSpPr>
        <p:cxnSp>
          <p:nvCxnSpPr>
            <p:cNvPr id="20" name="Gerade Verbindung 19"/>
            <p:cNvCxnSpPr/>
            <p:nvPr/>
          </p:nvCxnSpPr>
          <p:spPr>
            <a:xfrm flipH="1">
              <a:off x="-382339" y="2060575"/>
              <a:ext cx="21602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Gerade Verbindung 20"/>
            <p:cNvCxnSpPr/>
            <p:nvPr/>
          </p:nvCxnSpPr>
          <p:spPr>
            <a:xfrm flipV="1">
              <a:off x="-382339" y="2060575"/>
              <a:ext cx="5588" cy="4105484"/>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Gerade Verbindung 21"/>
            <p:cNvCxnSpPr/>
            <p:nvPr/>
          </p:nvCxnSpPr>
          <p:spPr>
            <a:xfrm flipH="1">
              <a:off x="-382339" y="6166059"/>
              <a:ext cx="216024"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23" name="Hilfslinien"/>
          <p:cNvSpPr txBox="1"/>
          <p:nvPr/>
        </p:nvSpPr>
        <p:spPr>
          <a:xfrm rot="5400000" flipH="1" flipV="1">
            <a:off x="-2687407" y="3572740"/>
            <a:ext cx="4248152" cy="360222"/>
          </a:xfrm>
          <a:prstGeom prst="rect">
            <a:avLst/>
          </a:prstGeom>
          <a:noFill/>
          <a:ln w="12700">
            <a:noFill/>
          </a:ln>
        </p:spPr>
        <p:txBody>
          <a:bodyPr lIns="0" tIns="0" rIns="0" bIns="0" anchor="b"/>
          <a:lstStyle>
            <a:defPPr>
              <a:defRPr lang="de-DE"/>
            </a:defPPr>
            <a:lvl1pPr marL="0" algn="l" defTabSz="914271" rtl="0" eaLnBrk="1" latinLnBrk="0" hangingPunct="1">
              <a:defRPr sz="1800" kern="1200">
                <a:solidFill>
                  <a:schemeClr val="tx1"/>
                </a:solidFill>
                <a:latin typeface="+mn-lt"/>
                <a:ea typeface="+mn-ea"/>
                <a:cs typeface="+mn-cs"/>
              </a:defRPr>
            </a:lvl1pPr>
            <a:lvl2pPr marL="457135" algn="l" defTabSz="914271" rtl="0" eaLnBrk="1" latinLnBrk="0" hangingPunct="1">
              <a:defRPr sz="1800" kern="1200">
                <a:solidFill>
                  <a:schemeClr val="tx1"/>
                </a:solidFill>
                <a:latin typeface="+mn-lt"/>
                <a:ea typeface="+mn-ea"/>
                <a:cs typeface="+mn-cs"/>
              </a:defRPr>
            </a:lvl2pPr>
            <a:lvl3pPr marL="914271" algn="l" defTabSz="914271" rtl="0" eaLnBrk="1" latinLnBrk="0" hangingPunct="1">
              <a:defRPr sz="1800" kern="1200">
                <a:solidFill>
                  <a:schemeClr val="tx1"/>
                </a:solidFill>
                <a:latin typeface="+mn-lt"/>
                <a:ea typeface="+mn-ea"/>
                <a:cs typeface="+mn-cs"/>
              </a:defRPr>
            </a:lvl3pPr>
            <a:lvl4pPr marL="1371406" algn="l" defTabSz="914271" rtl="0" eaLnBrk="1" latinLnBrk="0" hangingPunct="1">
              <a:defRPr sz="1800" kern="1200">
                <a:solidFill>
                  <a:schemeClr val="tx1"/>
                </a:solidFill>
                <a:latin typeface="+mn-lt"/>
                <a:ea typeface="+mn-ea"/>
                <a:cs typeface="+mn-cs"/>
              </a:defRPr>
            </a:lvl4pPr>
            <a:lvl5pPr marL="1828542" algn="l" defTabSz="914271" rtl="0" eaLnBrk="1" latinLnBrk="0" hangingPunct="1">
              <a:defRPr sz="1800" kern="1200">
                <a:solidFill>
                  <a:schemeClr val="tx1"/>
                </a:solidFill>
                <a:latin typeface="+mn-lt"/>
                <a:ea typeface="+mn-ea"/>
                <a:cs typeface="+mn-cs"/>
              </a:defRPr>
            </a:lvl5pPr>
            <a:lvl6pPr marL="2285678" algn="l" defTabSz="914271" rtl="0" eaLnBrk="1" latinLnBrk="0" hangingPunct="1">
              <a:defRPr sz="1800" kern="1200">
                <a:solidFill>
                  <a:schemeClr val="tx1"/>
                </a:solidFill>
                <a:latin typeface="+mn-lt"/>
                <a:ea typeface="+mn-ea"/>
                <a:cs typeface="+mn-cs"/>
              </a:defRPr>
            </a:lvl6pPr>
            <a:lvl7pPr marL="2742814" algn="l" defTabSz="914271" rtl="0" eaLnBrk="1" latinLnBrk="0" hangingPunct="1">
              <a:defRPr sz="1800" kern="1200">
                <a:solidFill>
                  <a:schemeClr val="tx1"/>
                </a:solidFill>
                <a:latin typeface="+mn-lt"/>
                <a:ea typeface="+mn-ea"/>
                <a:cs typeface="+mn-cs"/>
              </a:defRPr>
            </a:lvl7pPr>
            <a:lvl8pPr marL="3199949" algn="l" defTabSz="914271" rtl="0" eaLnBrk="1" latinLnBrk="0" hangingPunct="1">
              <a:defRPr sz="1800" kern="1200">
                <a:solidFill>
                  <a:schemeClr val="tx1"/>
                </a:solidFill>
                <a:latin typeface="+mn-lt"/>
                <a:ea typeface="+mn-ea"/>
                <a:cs typeface="+mn-cs"/>
              </a:defRPr>
            </a:lvl8pPr>
            <a:lvl9pPr marL="3657085" algn="l" defTabSz="914271" rtl="0" eaLnBrk="1" latinLnBrk="0" hangingPunct="1">
              <a:defRPr sz="1800" kern="1200">
                <a:solidFill>
                  <a:schemeClr val="tx1"/>
                </a:solidFill>
                <a:latin typeface="+mn-lt"/>
                <a:ea typeface="+mn-ea"/>
                <a:cs typeface="+mn-cs"/>
              </a:defRPr>
            </a:lvl9pPr>
          </a:lstStyle>
          <a:p>
            <a:pPr marL="0" marR="0" indent="0" algn="ctr" defTabSz="1042492" rtl="0" eaLnBrk="1" fontAlgn="auto" latinLnBrk="0" hangingPunct="1">
              <a:lnSpc>
                <a:spcPct val="100000"/>
              </a:lnSpc>
              <a:spcBef>
                <a:spcPts val="0"/>
              </a:spcBef>
              <a:spcAft>
                <a:spcPts val="0"/>
              </a:spcAft>
              <a:buClrTx/>
              <a:buSzTx/>
              <a:buFontTx/>
              <a:buNone/>
              <a:tabLst/>
              <a:defRPr/>
            </a:pPr>
            <a:r>
              <a:rPr lang="en-GB" sz="900" b="0" i="0" spc="50">
                <a:solidFill>
                  <a:schemeClr val="accent1"/>
                </a:solidFill>
                <a:latin typeface="Arial" charset="0"/>
                <a:ea typeface="Arial" charset="0"/>
                <a:cs typeface="Arial" charset="0"/>
              </a:rPr>
              <a:t>Content area </a:t>
            </a:r>
            <a:r>
              <a:rPr lang="mr-IN" sz="900" b="0" i="0" spc="50">
                <a:solidFill>
                  <a:schemeClr val="accent1"/>
                </a:solidFill>
                <a:latin typeface="Arial" charset="0"/>
                <a:ea typeface="Arial" charset="0"/>
                <a:cs typeface="Arial" charset="0"/>
              </a:rPr>
              <a:t>–</a:t>
            </a:r>
            <a:r>
              <a:rPr lang="en-GB" sz="900" b="0" i="0" spc="50">
                <a:solidFill>
                  <a:schemeClr val="accent1"/>
                </a:solidFill>
                <a:latin typeface="Arial" charset="0"/>
                <a:ea typeface="Arial" charset="0"/>
                <a:cs typeface="Arial" charset="0"/>
              </a:rPr>
              <a:t> If headline is one line</a:t>
            </a:r>
          </a:p>
        </p:txBody>
      </p:sp>
      <p:grpSp>
        <p:nvGrpSpPr>
          <p:cNvPr id="24" name="Gruppierung 23"/>
          <p:cNvGrpSpPr/>
          <p:nvPr/>
        </p:nvGrpSpPr>
        <p:grpSpPr>
          <a:xfrm>
            <a:off x="-310208" y="6173226"/>
            <a:ext cx="143953" cy="351399"/>
            <a:chOff x="-382339" y="2060575"/>
            <a:chExt cx="216024" cy="4105484"/>
          </a:xfrm>
        </p:grpSpPr>
        <p:cxnSp>
          <p:nvCxnSpPr>
            <p:cNvPr id="25" name="Gerade Verbindung 24"/>
            <p:cNvCxnSpPr/>
            <p:nvPr/>
          </p:nvCxnSpPr>
          <p:spPr>
            <a:xfrm flipH="1">
              <a:off x="-382339" y="2060575"/>
              <a:ext cx="21602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Gerade Verbindung 25"/>
            <p:cNvCxnSpPr/>
            <p:nvPr/>
          </p:nvCxnSpPr>
          <p:spPr>
            <a:xfrm flipV="1">
              <a:off x="-382339" y="2060575"/>
              <a:ext cx="5588" cy="4105484"/>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Gerade Verbindung 26"/>
            <p:cNvCxnSpPr/>
            <p:nvPr/>
          </p:nvCxnSpPr>
          <p:spPr>
            <a:xfrm flipH="1">
              <a:off x="-382339" y="6166059"/>
              <a:ext cx="216024"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29" name="Hilfslinien"/>
          <p:cNvSpPr txBox="1"/>
          <p:nvPr/>
        </p:nvSpPr>
        <p:spPr>
          <a:xfrm rot="5400000" flipH="1" flipV="1">
            <a:off x="-823447" y="6173304"/>
            <a:ext cx="520232" cy="360222"/>
          </a:xfrm>
          <a:prstGeom prst="rect">
            <a:avLst/>
          </a:prstGeom>
          <a:noFill/>
          <a:ln w="12700">
            <a:noFill/>
          </a:ln>
        </p:spPr>
        <p:txBody>
          <a:bodyPr lIns="0" tIns="0" rIns="0" bIns="0" anchor="b"/>
          <a:lstStyle>
            <a:defPPr>
              <a:defRPr lang="de-DE"/>
            </a:defPPr>
            <a:lvl1pPr marL="0" algn="l" defTabSz="914271" rtl="0" eaLnBrk="1" latinLnBrk="0" hangingPunct="1">
              <a:defRPr sz="1800" kern="1200">
                <a:solidFill>
                  <a:schemeClr val="tx1"/>
                </a:solidFill>
                <a:latin typeface="+mn-lt"/>
                <a:ea typeface="+mn-ea"/>
                <a:cs typeface="+mn-cs"/>
              </a:defRPr>
            </a:lvl1pPr>
            <a:lvl2pPr marL="457135" algn="l" defTabSz="914271" rtl="0" eaLnBrk="1" latinLnBrk="0" hangingPunct="1">
              <a:defRPr sz="1800" kern="1200">
                <a:solidFill>
                  <a:schemeClr val="tx1"/>
                </a:solidFill>
                <a:latin typeface="+mn-lt"/>
                <a:ea typeface="+mn-ea"/>
                <a:cs typeface="+mn-cs"/>
              </a:defRPr>
            </a:lvl2pPr>
            <a:lvl3pPr marL="914271" algn="l" defTabSz="914271" rtl="0" eaLnBrk="1" latinLnBrk="0" hangingPunct="1">
              <a:defRPr sz="1800" kern="1200">
                <a:solidFill>
                  <a:schemeClr val="tx1"/>
                </a:solidFill>
                <a:latin typeface="+mn-lt"/>
                <a:ea typeface="+mn-ea"/>
                <a:cs typeface="+mn-cs"/>
              </a:defRPr>
            </a:lvl3pPr>
            <a:lvl4pPr marL="1371406" algn="l" defTabSz="914271" rtl="0" eaLnBrk="1" latinLnBrk="0" hangingPunct="1">
              <a:defRPr sz="1800" kern="1200">
                <a:solidFill>
                  <a:schemeClr val="tx1"/>
                </a:solidFill>
                <a:latin typeface="+mn-lt"/>
                <a:ea typeface="+mn-ea"/>
                <a:cs typeface="+mn-cs"/>
              </a:defRPr>
            </a:lvl4pPr>
            <a:lvl5pPr marL="1828542" algn="l" defTabSz="914271" rtl="0" eaLnBrk="1" latinLnBrk="0" hangingPunct="1">
              <a:defRPr sz="1800" kern="1200">
                <a:solidFill>
                  <a:schemeClr val="tx1"/>
                </a:solidFill>
                <a:latin typeface="+mn-lt"/>
                <a:ea typeface="+mn-ea"/>
                <a:cs typeface="+mn-cs"/>
              </a:defRPr>
            </a:lvl5pPr>
            <a:lvl6pPr marL="2285678" algn="l" defTabSz="914271" rtl="0" eaLnBrk="1" latinLnBrk="0" hangingPunct="1">
              <a:defRPr sz="1800" kern="1200">
                <a:solidFill>
                  <a:schemeClr val="tx1"/>
                </a:solidFill>
                <a:latin typeface="+mn-lt"/>
                <a:ea typeface="+mn-ea"/>
                <a:cs typeface="+mn-cs"/>
              </a:defRPr>
            </a:lvl6pPr>
            <a:lvl7pPr marL="2742814" algn="l" defTabSz="914271" rtl="0" eaLnBrk="1" latinLnBrk="0" hangingPunct="1">
              <a:defRPr sz="1800" kern="1200">
                <a:solidFill>
                  <a:schemeClr val="tx1"/>
                </a:solidFill>
                <a:latin typeface="+mn-lt"/>
                <a:ea typeface="+mn-ea"/>
                <a:cs typeface="+mn-cs"/>
              </a:defRPr>
            </a:lvl7pPr>
            <a:lvl8pPr marL="3199949" algn="l" defTabSz="914271" rtl="0" eaLnBrk="1" latinLnBrk="0" hangingPunct="1">
              <a:defRPr sz="1800" kern="1200">
                <a:solidFill>
                  <a:schemeClr val="tx1"/>
                </a:solidFill>
                <a:latin typeface="+mn-lt"/>
                <a:ea typeface="+mn-ea"/>
                <a:cs typeface="+mn-cs"/>
              </a:defRPr>
            </a:lvl8pPr>
            <a:lvl9pPr marL="3657085" algn="l" defTabSz="914271" rtl="0" eaLnBrk="1" latinLnBrk="0" hangingPunct="1">
              <a:defRPr sz="1800" kern="1200">
                <a:solidFill>
                  <a:schemeClr val="tx1"/>
                </a:solidFill>
                <a:latin typeface="+mn-lt"/>
                <a:ea typeface="+mn-ea"/>
                <a:cs typeface="+mn-cs"/>
              </a:defRPr>
            </a:lvl9pPr>
          </a:lstStyle>
          <a:p>
            <a:pPr algn="ctr" defTabSz="1042492" fontAlgn="auto">
              <a:spcBef>
                <a:spcPts val="0"/>
              </a:spcBef>
              <a:spcAft>
                <a:spcPts val="0"/>
              </a:spcAft>
              <a:defRPr/>
            </a:pPr>
            <a:r>
              <a:rPr lang="en-GB" sz="900" b="0" i="0" spc="50">
                <a:solidFill>
                  <a:schemeClr val="accent1"/>
                </a:solidFill>
                <a:latin typeface="Arial" charset="0"/>
                <a:ea typeface="Arial" charset="0"/>
                <a:cs typeface="Arial" charset="0"/>
              </a:rPr>
              <a:t>Footer</a:t>
            </a:r>
          </a:p>
        </p:txBody>
      </p:sp>
      <p:grpSp>
        <p:nvGrpSpPr>
          <p:cNvPr id="30" name="Gruppierung 29"/>
          <p:cNvGrpSpPr/>
          <p:nvPr/>
        </p:nvGrpSpPr>
        <p:grpSpPr>
          <a:xfrm rot="16200000">
            <a:off x="6023992" y="5662303"/>
            <a:ext cx="144017" cy="2734197"/>
            <a:chOff x="-382342" y="2060573"/>
            <a:chExt cx="216027" cy="4105486"/>
          </a:xfrm>
        </p:grpSpPr>
        <p:cxnSp>
          <p:nvCxnSpPr>
            <p:cNvPr id="31" name="Gerade Verbindung 30"/>
            <p:cNvCxnSpPr/>
            <p:nvPr/>
          </p:nvCxnSpPr>
          <p:spPr>
            <a:xfrm flipH="1">
              <a:off x="-382339" y="2060575"/>
              <a:ext cx="21602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Gerade Verbindung 31"/>
            <p:cNvCxnSpPr/>
            <p:nvPr/>
          </p:nvCxnSpPr>
          <p:spPr>
            <a:xfrm rot="5400000" flipH="1" flipV="1">
              <a:off x="-2435082" y="4113313"/>
              <a:ext cx="4105482" cy="2"/>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Gerade Verbindung 32"/>
            <p:cNvCxnSpPr/>
            <p:nvPr/>
          </p:nvCxnSpPr>
          <p:spPr>
            <a:xfrm flipH="1">
              <a:off x="-382339" y="6166059"/>
              <a:ext cx="216024"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36" name="Hilfslinien"/>
          <p:cNvSpPr txBox="1"/>
          <p:nvPr/>
        </p:nvSpPr>
        <p:spPr>
          <a:xfrm rot="10800000" flipH="1" flipV="1">
            <a:off x="4440463" y="7174643"/>
            <a:ext cx="3311074" cy="360363"/>
          </a:xfrm>
          <a:prstGeom prst="rect">
            <a:avLst/>
          </a:prstGeom>
          <a:noFill/>
          <a:ln w="12700">
            <a:noFill/>
          </a:ln>
        </p:spPr>
        <p:txBody>
          <a:bodyPr lIns="0" tIns="0" rIns="0" bIns="0" anchor="t"/>
          <a:lstStyle>
            <a:defPPr>
              <a:defRPr lang="de-DE"/>
            </a:defPPr>
            <a:lvl1pPr marL="0" algn="l" defTabSz="914271" rtl="0" eaLnBrk="1" latinLnBrk="0" hangingPunct="1">
              <a:defRPr sz="1800" kern="1200">
                <a:solidFill>
                  <a:schemeClr val="tx1"/>
                </a:solidFill>
                <a:latin typeface="+mn-lt"/>
                <a:ea typeface="+mn-ea"/>
                <a:cs typeface="+mn-cs"/>
              </a:defRPr>
            </a:lvl1pPr>
            <a:lvl2pPr marL="457135" algn="l" defTabSz="914271" rtl="0" eaLnBrk="1" latinLnBrk="0" hangingPunct="1">
              <a:defRPr sz="1800" kern="1200">
                <a:solidFill>
                  <a:schemeClr val="tx1"/>
                </a:solidFill>
                <a:latin typeface="+mn-lt"/>
                <a:ea typeface="+mn-ea"/>
                <a:cs typeface="+mn-cs"/>
              </a:defRPr>
            </a:lvl2pPr>
            <a:lvl3pPr marL="914271" algn="l" defTabSz="914271" rtl="0" eaLnBrk="1" latinLnBrk="0" hangingPunct="1">
              <a:defRPr sz="1800" kern="1200">
                <a:solidFill>
                  <a:schemeClr val="tx1"/>
                </a:solidFill>
                <a:latin typeface="+mn-lt"/>
                <a:ea typeface="+mn-ea"/>
                <a:cs typeface="+mn-cs"/>
              </a:defRPr>
            </a:lvl3pPr>
            <a:lvl4pPr marL="1371406" algn="l" defTabSz="914271" rtl="0" eaLnBrk="1" latinLnBrk="0" hangingPunct="1">
              <a:defRPr sz="1800" kern="1200">
                <a:solidFill>
                  <a:schemeClr val="tx1"/>
                </a:solidFill>
                <a:latin typeface="+mn-lt"/>
                <a:ea typeface="+mn-ea"/>
                <a:cs typeface="+mn-cs"/>
              </a:defRPr>
            </a:lvl4pPr>
            <a:lvl5pPr marL="1828542" algn="l" defTabSz="914271" rtl="0" eaLnBrk="1" latinLnBrk="0" hangingPunct="1">
              <a:defRPr sz="1800" kern="1200">
                <a:solidFill>
                  <a:schemeClr val="tx1"/>
                </a:solidFill>
                <a:latin typeface="+mn-lt"/>
                <a:ea typeface="+mn-ea"/>
                <a:cs typeface="+mn-cs"/>
              </a:defRPr>
            </a:lvl5pPr>
            <a:lvl6pPr marL="2285678" algn="l" defTabSz="914271" rtl="0" eaLnBrk="1" latinLnBrk="0" hangingPunct="1">
              <a:defRPr sz="1800" kern="1200">
                <a:solidFill>
                  <a:schemeClr val="tx1"/>
                </a:solidFill>
                <a:latin typeface="+mn-lt"/>
                <a:ea typeface="+mn-ea"/>
                <a:cs typeface="+mn-cs"/>
              </a:defRPr>
            </a:lvl6pPr>
            <a:lvl7pPr marL="2742814" algn="l" defTabSz="914271" rtl="0" eaLnBrk="1" latinLnBrk="0" hangingPunct="1">
              <a:defRPr sz="1800" kern="1200">
                <a:solidFill>
                  <a:schemeClr val="tx1"/>
                </a:solidFill>
                <a:latin typeface="+mn-lt"/>
                <a:ea typeface="+mn-ea"/>
                <a:cs typeface="+mn-cs"/>
              </a:defRPr>
            </a:lvl7pPr>
            <a:lvl8pPr marL="3199949" algn="l" defTabSz="914271" rtl="0" eaLnBrk="1" latinLnBrk="0" hangingPunct="1">
              <a:defRPr sz="1800" kern="1200">
                <a:solidFill>
                  <a:schemeClr val="tx1"/>
                </a:solidFill>
                <a:latin typeface="+mn-lt"/>
                <a:ea typeface="+mn-ea"/>
                <a:cs typeface="+mn-cs"/>
              </a:defRPr>
            </a:lvl8pPr>
            <a:lvl9pPr marL="3657085" algn="l" defTabSz="914271" rtl="0" eaLnBrk="1" latinLnBrk="0" hangingPunct="1">
              <a:defRPr sz="1800" kern="1200">
                <a:solidFill>
                  <a:schemeClr val="tx1"/>
                </a:solidFill>
                <a:latin typeface="+mn-lt"/>
                <a:ea typeface="+mn-ea"/>
                <a:cs typeface="+mn-cs"/>
              </a:defRPr>
            </a:lvl9pPr>
          </a:lstStyle>
          <a:p>
            <a:pPr algn="ctr" defTabSz="1042492" fontAlgn="auto">
              <a:spcBef>
                <a:spcPts val="0"/>
              </a:spcBef>
              <a:spcAft>
                <a:spcPts val="0"/>
              </a:spcAft>
              <a:defRPr/>
            </a:pPr>
            <a:r>
              <a:rPr lang="en-GB" sz="900" b="0" i="0" spc="50" dirty="0">
                <a:solidFill>
                  <a:schemeClr val="accent1"/>
                </a:solidFill>
                <a:latin typeface="Arial" charset="0"/>
                <a:ea typeface="Arial" charset="0"/>
                <a:cs typeface="Arial" charset="0"/>
              </a:rPr>
              <a:t>Edit title in master view: View / Master /</a:t>
            </a:r>
            <a:r>
              <a:rPr lang="en-GB" sz="900" b="0" i="0" spc="50" baseline="0" dirty="0">
                <a:solidFill>
                  <a:schemeClr val="accent1"/>
                </a:solidFill>
                <a:latin typeface="Arial" charset="0"/>
                <a:ea typeface="Arial" charset="0"/>
                <a:cs typeface="Arial" charset="0"/>
              </a:rPr>
              <a:t> Master Slide</a:t>
            </a:r>
            <a:r>
              <a:rPr lang="en-GB" sz="900" b="0" i="0" spc="50" dirty="0">
                <a:solidFill>
                  <a:schemeClr val="accent1"/>
                </a:solidFill>
                <a:latin typeface="Arial" charset="0"/>
                <a:ea typeface="Arial" charset="0"/>
                <a:cs typeface="Arial" charset="0"/>
              </a:rPr>
              <a:t> </a:t>
            </a:r>
          </a:p>
        </p:txBody>
      </p:sp>
      <p:pic>
        <p:nvPicPr>
          <p:cNvPr id="2" name="Bild 1"/>
          <p:cNvPicPr>
            <a:picLocks noChangeAspect="1"/>
          </p:cNvPicPr>
          <p:nvPr userDrawn="1"/>
        </p:nvPicPr>
        <p:blipFill>
          <a:blip r:embed="rId17"/>
          <a:stretch>
            <a:fillRect/>
          </a:stretch>
        </p:blipFill>
        <p:spPr>
          <a:xfrm>
            <a:off x="479425" y="6165850"/>
            <a:ext cx="1286221" cy="360623"/>
          </a:xfrm>
          <a:prstGeom prst="rect">
            <a:avLst/>
          </a:prstGeom>
        </p:spPr>
      </p:pic>
      <p:sp>
        <p:nvSpPr>
          <p:cNvPr id="34" name="Holder 2">
            <a:extLst>
              <a:ext uri="{FF2B5EF4-FFF2-40B4-BE49-F238E27FC236}">
                <a16:creationId xmlns:a16="http://schemas.microsoft.com/office/drawing/2014/main" id="{51DE271E-4A37-294A-B3A8-977908048071}"/>
              </a:ext>
            </a:extLst>
          </p:cNvPr>
          <p:cNvSpPr>
            <a:spLocks noGrp="1"/>
          </p:cNvSpPr>
          <p:nvPr userDrawn="1"/>
        </p:nvSpPr>
        <p:spPr>
          <a:xfrm>
            <a:off x="10202863" y="6386126"/>
            <a:ext cx="1509712" cy="138499"/>
          </a:xfrm>
          <a:prstGeom prst="rect">
            <a:avLst/>
          </a:prstGeom>
        </p:spPr>
        <p:style>
          <a:lnRef idx="0">
            <a:scrgbClr r="0" g="0" b="0"/>
          </a:lnRef>
          <a:fillRef idx="0">
            <a:scrgbClr r="0" g="0" b="0"/>
          </a:fillRef>
          <a:effectRef idx="0">
            <a:scrgbClr r="0" g="0" b="0"/>
          </a:effectRef>
          <a:fontRef idx="major"/>
        </p:style>
        <p:txBody>
          <a:bodyPr wrap="square" lIns="0" tIns="0" rIns="0" bIns="0" anchor="b">
            <a:spAutoFit/>
          </a:bodyPr>
          <a:lstStyle>
            <a:lvl1pPr marL="12700">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r" eaLnBrk="1" hangingPunct="1">
              <a:spcBef>
                <a:spcPts val="100"/>
              </a:spcBef>
              <a:defRPr/>
            </a:pPr>
            <a:r>
              <a:rPr lang="en-US" altLang="en-US" sz="900" b="0" i="0" err="1">
                <a:solidFill>
                  <a:srgbClr val="1D1D1B"/>
                </a:solidFill>
                <a:latin typeface="Arial" charset="0"/>
                <a:ea typeface="Arial" charset="0"/>
                <a:cs typeface="Arial" charset="0"/>
              </a:rPr>
              <a:t>Seite</a:t>
            </a:r>
            <a:r>
              <a:rPr lang="en-US" altLang="en-US" sz="900" b="0" i="0">
                <a:solidFill>
                  <a:srgbClr val="1D1D1B"/>
                </a:solidFill>
                <a:latin typeface="Arial" charset="0"/>
                <a:ea typeface="Arial" charset="0"/>
                <a:cs typeface="Arial" charset="0"/>
              </a:rPr>
              <a:t> </a:t>
            </a:r>
            <a:fld id="{7A66AB5B-57DB-B445-920B-9D09C86BC728}" type="slidenum">
              <a:rPr lang="en-US" altLang="en-US" sz="900" b="0" i="0" smtClean="0">
                <a:solidFill>
                  <a:srgbClr val="1D1D1B"/>
                </a:solidFill>
                <a:latin typeface="Arial" charset="0"/>
                <a:ea typeface="Arial" charset="0"/>
                <a:cs typeface="Arial" charset="0"/>
              </a:rPr>
              <a:pPr algn="r" eaLnBrk="1" hangingPunct="1">
                <a:spcBef>
                  <a:spcPts val="100"/>
                </a:spcBef>
                <a:defRPr/>
              </a:pPr>
              <a:t>‹#›</a:t>
            </a:fld>
            <a:endParaRPr lang="en-US" altLang="en-US" sz="900" b="0" i="0">
              <a:solidFill>
                <a:srgbClr val="1D1D1B"/>
              </a:solidFill>
              <a:latin typeface="Arial" charset="0"/>
              <a:ea typeface="Arial" charset="0"/>
              <a:cs typeface="Arial" charset="0"/>
            </a:endParaRPr>
          </a:p>
        </p:txBody>
      </p:sp>
    </p:spTree>
    <p:extLst>
      <p:ext uri="{BB962C8B-B14F-4D97-AF65-F5344CB8AC3E}">
        <p14:creationId xmlns:p14="http://schemas.microsoft.com/office/powerpoint/2010/main" val="133348059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80" r:id="rId10"/>
    <p:sldLayoutId id="2147483670" r:id="rId11"/>
    <p:sldLayoutId id="2147483671" r:id="rId12"/>
    <p:sldLayoutId id="2147483672" r:id="rId13"/>
    <p:sldLayoutId id="2147483679" r:id="rId14"/>
    <p:sldLayoutId id="2147483673" r:id="rId15"/>
  </p:sldLayoutIdLst>
  <p:txStyles>
    <p:titleStyle>
      <a:lvl1pPr algn="l" rtl="0" eaLnBrk="1" fontAlgn="base" hangingPunct="1">
        <a:spcBef>
          <a:spcPct val="0"/>
        </a:spcBef>
        <a:spcAft>
          <a:spcPct val="0"/>
        </a:spcAft>
        <a:defRPr sz="3400">
          <a:solidFill>
            <a:srgbClr val="1A171B"/>
          </a:solidFill>
          <a:latin typeface="Arial" charset="0"/>
          <a:ea typeface="Arial" charset="0"/>
          <a:cs typeface="Arial" charset="0"/>
        </a:defRPr>
      </a:lvl1pPr>
      <a:lvl2pPr algn="l" rtl="0" eaLnBrk="1" fontAlgn="base" hangingPunct="1">
        <a:spcBef>
          <a:spcPct val="0"/>
        </a:spcBef>
        <a:spcAft>
          <a:spcPct val="0"/>
        </a:spcAft>
        <a:defRPr sz="2799">
          <a:solidFill>
            <a:srgbClr val="1A171B"/>
          </a:solidFill>
          <a:latin typeface="Tw Cen MT" charset="0"/>
        </a:defRPr>
      </a:lvl2pPr>
      <a:lvl3pPr algn="l" rtl="0" eaLnBrk="1" fontAlgn="base" hangingPunct="1">
        <a:spcBef>
          <a:spcPct val="0"/>
        </a:spcBef>
        <a:spcAft>
          <a:spcPct val="0"/>
        </a:spcAft>
        <a:defRPr sz="2799">
          <a:solidFill>
            <a:srgbClr val="1A171B"/>
          </a:solidFill>
          <a:latin typeface="Tw Cen MT" charset="0"/>
        </a:defRPr>
      </a:lvl3pPr>
      <a:lvl4pPr algn="l" rtl="0" eaLnBrk="1" fontAlgn="base" hangingPunct="1">
        <a:spcBef>
          <a:spcPct val="0"/>
        </a:spcBef>
        <a:spcAft>
          <a:spcPct val="0"/>
        </a:spcAft>
        <a:defRPr sz="2799">
          <a:solidFill>
            <a:srgbClr val="1A171B"/>
          </a:solidFill>
          <a:latin typeface="Tw Cen MT" charset="0"/>
        </a:defRPr>
      </a:lvl4pPr>
      <a:lvl5pPr algn="l" rtl="0" eaLnBrk="1" fontAlgn="base" hangingPunct="1">
        <a:spcBef>
          <a:spcPct val="0"/>
        </a:spcBef>
        <a:spcAft>
          <a:spcPct val="0"/>
        </a:spcAft>
        <a:defRPr sz="2799">
          <a:solidFill>
            <a:srgbClr val="1A171B"/>
          </a:solidFill>
          <a:latin typeface="Tw Cen MT" charset="0"/>
        </a:defRPr>
      </a:lvl5pPr>
      <a:lvl6pPr marL="457017" algn="l" rtl="0" eaLnBrk="1" fontAlgn="base" hangingPunct="1">
        <a:spcBef>
          <a:spcPct val="0"/>
        </a:spcBef>
        <a:spcAft>
          <a:spcPct val="0"/>
        </a:spcAft>
        <a:defRPr sz="2799">
          <a:solidFill>
            <a:srgbClr val="1A171B"/>
          </a:solidFill>
          <a:latin typeface="Breuninger Bold" pitchFamily="2" charset="0"/>
        </a:defRPr>
      </a:lvl6pPr>
      <a:lvl7pPr marL="914034" algn="l" rtl="0" eaLnBrk="1" fontAlgn="base" hangingPunct="1">
        <a:spcBef>
          <a:spcPct val="0"/>
        </a:spcBef>
        <a:spcAft>
          <a:spcPct val="0"/>
        </a:spcAft>
        <a:defRPr sz="2799">
          <a:solidFill>
            <a:srgbClr val="1A171B"/>
          </a:solidFill>
          <a:latin typeface="Breuninger Bold" pitchFamily="2" charset="0"/>
        </a:defRPr>
      </a:lvl7pPr>
      <a:lvl8pPr marL="1371051" algn="l" rtl="0" eaLnBrk="1" fontAlgn="base" hangingPunct="1">
        <a:spcBef>
          <a:spcPct val="0"/>
        </a:spcBef>
        <a:spcAft>
          <a:spcPct val="0"/>
        </a:spcAft>
        <a:defRPr sz="2799">
          <a:solidFill>
            <a:srgbClr val="1A171B"/>
          </a:solidFill>
          <a:latin typeface="Breuninger Bold" pitchFamily="2" charset="0"/>
        </a:defRPr>
      </a:lvl8pPr>
      <a:lvl9pPr marL="1828068" algn="l" rtl="0" eaLnBrk="1" fontAlgn="base" hangingPunct="1">
        <a:spcBef>
          <a:spcPct val="0"/>
        </a:spcBef>
        <a:spcAft>
          <a:spcPct val="0"/>
        </a:spcAft>
        <a:defRPr sz="2799">
          <a:solidFill>
            <a:srgbClr val="1A171B"/>
          </a:solidFill>
          <a:latin typeface="Breuninger Bold" pitchFamily="2" charset="0"/>
        </a:defRPr>
      </a:lvl9pPr>
    </p:titleStyle>
    <p:bodyStyle>
      <a:lvl1pPr algn="l" rtl="0" eaLnBrk="1" fontAlgn="base" hangingPunct="1">
        <a:lnSpc>
          <a:spcPct val="150000"/>
        </a:lnSpc>
        <a:spcBef>
          <a:spcPct val="20000"/>
        </a:spcBef>
        <a:spcAft>
          <a:spcPct val="0"/>
        </a:spcAft>
        <a:defRPr sz="1400" b="0" i="0">
          <a:solidFill>
            <a:srgbClr val="1A171B"/>
          </a:solidFill>
          <a:latin typeface="Arial" charset="0"/>
          <a:ea typeface="Arial" charset="0"/>
          <a:cs typeface="Arial" charset="0"/>
        </a:defRPr>
      </a:lvl1pPr>
      <a:lvl2pPr marL="766456" indent="-285636" algn="l" rtl="0" eaLnBrk="1" fontAlgn="base" hangingPunct="1">
        <a:lnSpc>
          <a:spcPct val="150000"/>
        </a:lnSpc>
        <a:spcBef>
          <a:spcPct val="20000"/>
        </a:spcBef>
        <a:spcAft>
          <a:spcPct val="0"/>
        </a:spcAft>
        <a:buChar char="–"/>
        <a:defRPr sz="1400" b="0" i="0">
          <a:solidFill>
            <a:srgbClr val="1A171B"/>
          </a:solidFill>
          <a:latin typeface="Arial" charset="0"/>
          <a:ea typeface="Arial" charset="0"/>
          <a:cs typeface="Arial" charset="0"/>
        </a:defRPr>
      </a:lvl2pPr>
      <a:lvl3pPr marL="1185389" indent="-228509" algn="l" rtl="0" eaLnBrk="1" fontAlgn="base" hangingPunct="1">
        <a:lnSpc>
          <a:spcPct val="150000"/>
        </a:lnSpc>
        <a:spcBef>
          <a:spcPct val="20000"/>
        </a:spcBef>
        <a:spcAft>
          <a:spcPct val="0"/>
        </a:spcAft>
        <a:buChar char="•"/>
        <a:defRPr sz="1400" b="0" i="0">
          <a:solidFill>
            <a:srgbClr val="1A171B"/>
          </a:solidFill>
          <a:latin typeface="Arial" charset="0"/>
          <a:ea typeface="Arial" charset="0"/>
          <a:cs typeface="Arial" charset="0"/>
        </a:defRPr>
      </a:lvl3pPr>
      <a:lvl4pPr marL="1604321" indent="-228509" algn="l" rtl="0" eaLnBrk="1" fontAlgn="base" hangingPunct="1">
        <a:lnSpc>
          <a:spcPct val="150000"/>
        </a:lnSpc>
        <a:spcBef>
          <a:spcPct val="20000"/>
        </a:spcBef>
        <a:spcAft>
          <a:spcPct val="0"/>
        </a:spcAft>
        <a:buChar char="–"/>
        <a:defRPr sz="1400" b="0" i="0">
          <a:solidFill>
            <a:srgbClr val="1A171B"/>
          </a:solidFill>
          <a:latin typeface="Arial" charset="0"/>
          <a:ea typeface="Arial" charset="0"/>
          <a:cs typeface="Arial" charset="0"/>
        </a:defRPr>
      </a:lvl4pPr>
      <a:lvl5pPr marL="2056577" indent="-228509" algn="l" rtl="0" eaLnBrk="1" fontAlgn="base" hangingPunct="1">
        <a:lnSpc>
          <a:spcPct val="150000"/>
        </a:lnSpc>
        <a:spcBef>
          <a:spcPct val="20000"/>
        </a:spcBef>
        <a:spcAft>
          <a:spcPct val="0"/>
        </a:spcAft>
        <a:buChar char="»"/>
        <a:defRPr sz="1400" b="0" i="0">
          <a:solidFill>
            <a:srgbClr val="1A171B"/>
          </a:solidFill>
          <a:latin typeface="Arial" charset="0"/>
          <a:ea typeface="Arial" charset="0"/>
          <a:cs typeface="Arial" charset="0"/>
        </a:defRPr>
      </a:lvl5pPr>
      <a:lvl6pPr marL="2513594" indent="-228509" algn="l" rtl="0" eaLnBrk="1" fontAlgn="base" hangingPunct="1">
        <a:spcBef>
          <a:spcPct val="20000"/>
        </a:spcBef>
        <a:spcAft>
          <a:spcPct val="0"/>
        </a:spcAft>
        <a:buChar char="»"/>
        <a:defRPr sz="1599">
          <a:solidFill>
            <a:srgbClr val="1A171B"/>
          </a:solidFill>
          <a:latin typeface="+mn-lt"/>
        </a:defRPr>
      </a:lvl6pPr>
      <a:lvl7pPr marL="2970611" indent="-228509" algn="l" rtl="0" eaLnBrk="1" fontAlgn="base" hangingPunct="1">
        <a:spcBef>
          <a:spcPct val="20000"/>
        </a:spcBef>
        <a:spcAft>
          <a:spcPct val="0"/>
        </a:spcAft>
        <a:buChar char="»"/>
        <a:defRPr sz="1599">
          <a:solidFill>
            <a:srgbClr val="1A171B"/>
          </a:solidFill>
          <a:latin typeface="+mn-lt"/>
        </a:defRPr>
      </a:lvl7pPr>
      <a:lvl8pPr marL="3427628" indent="-228509" algn="l" rtl="0" eaLnBrk="1" fontAlgn="base" hangingPunct="1">
        <a:spcBef>
          <a:spcPct val="20000"/>
        </a:spcBef>
        <a:spcAft>
          <a:spcPct val="0"/>
        </a:spcAft>
        <a:buChar char="»"/>
        <a:defRPr sz="1599">
          <a:solidFill>
            <a:srgbClr val="1A171B"/>
          </a:solidFill>
          <a:latin typeface="+mn-lt"/>
        </a:defRPr>
      </a:lvl8pPr>
      <a:lvl9pPr marL="3884646" indent="-228509" algn="l" rtl="0" eaLnBrk="1" fontAlgn="base" hangingPunct="1">
        <a:spcBef>
          <a:spcPct val="20000"/>
        </a:spcBef>
        <a:spcAft>
          <a:spcPct val="0"/>
        </a:spcAft>
        <a:buChar char="»"/>
        <a:defRPr sz="1599">
          <a:solidFill>
            <a:srgbClr val="1A171B"/>
          </a:solidFill>
          <a:latin typeface="+mn-lt"/>
        </a:defRPr>
      </a:lvl9pPr>
    </p:bodyStyle>
    <p:otherStyle>
      <a:defPPr>
        <a:defRPr lang="de-DE"/>
      </a:defPPr>
      <a:lvl1pPr marL="0" algn="l" defTabSz="914034" rtl="0" eaLnBrk="1" latinLnBrk="0" hangingPunct="1">
        <a:defRPr sz="1799" kern="1200">
          <a:solidFill>
            <a:schemeClr val="tx1"/>
          </a:solidFill>
          <a:latin typeface="+mn-lt"/>
          <a:ea typeface="+mn-ea"/>
          <a:cs typeface="+mn-cs"/>
        </a:defRPr>
      </a:lvl1pPr>
      <a:lvl2pPr marL="457017" algn="l" defTabSz="914034" rtl="0" eaLnBrk="1" latinLnBrk="0" hangingPunct="1">
        <a:defRPr sz="1799" kern="1200">
          <a:solidFill>
            <a:schemeClr val="tx1"/>
          </a:solidFill>
          <a:latin typeface="+mn-lt"/>
          <a:ea typeface="+mn-ea"/>
          <a:cs typeface="+mn-cs"/>
        </a:defRPr>
      </a:lvl2pPr>
      <a:lvl3pPr marL="914034" algn="l" defTabSz="914034" rtl="0" eaLnBrk="1" latinLnBrk="0" hangingPunct="1">
        <a:defRPr sz="1799" kern="1200">
          <a:solidFill>
            <a:schemeClr val="tx1"/>
          </a:solidFill>
          <a:latin typeface="+mn-lt"/>
          <a:ea typeface="+mn-ea"/>
          <a:cs typeface="+mn-cs"/>
        </a:defRPr>
      </a:lvl3pPr>
      <a:lvl4pPr marL="1371051" algn="l" defTabSz="914034" rtl="0" eaLnBrk="1" latinLnBrk="0" hangingPunct="1">
        <a:defRPr sz="1799" kern="1200">
          <a:solidFill>
            <a:schemeClr val="tx1"/>
          </a:solidFill>
          <a:latin typeface="+mn-lt"/>
          <a:ea typeface="+mn-ea"/>
          <a:cs typeface="+mn-cs"/>
        </a:defRPr>
      </a:lvl4pPr>
      <a:lvl5pPr marL="1828068" algn="l" defTabSz="914034" rtl="0" eaLnBrk="1" latinLnBrk="0" hangingPunct="1">
        <a:defRPr sz="1799" kern="1200">
          <a:solidFill>
            <a:schemeClr val="tx1"/>
          </a:solidFill>
          <a:latin typeface="+mn-lt"/>
          <a:ea typeface="+mn-ea"/>
          <a:cs typeface="+mn-cs"/>
        </a:defRPr>
      </a:lvl5pPr>
      <a:lvl6pPr marL="2285086" algn="l" defTabSz="914034" rtl="0" eaLnBrk="1" latinLnBrk="0" hangingPunct="1">
        <a:defRPr sz="1799" kern="1200">
          <a:solidFill>
            <a:schemeClr val="tx1"/>
          </a:solidFill>
          <a:latin typeface="+mn-lt"/>
          <a:ea typeface="+mn-ea"/>
          <a:cs typeface="+mn-cs"/>
        </a:defRPr>
      </a:lvl6pPr>
      <a:lvl7pPr marL="2742103" algn="l" defTabSz="914034" rtl="0" eaLnBrk="1" latinLnBrk="0" hangingPunct="1">
        <a:defRPr sz="1799" kern="1200">
          <a:solidFill>
            <a:schemeClr val="tx1"/>
          </a:solidFill>
          <a:latin typeface="+mn-lt"/>
          <a:ea typeface="+mn-ea"/>
          <a:cs typeface="+mn-cs"/>
        </a:defRPr>
      </a:lvl7pPr>
      <a:lvl8pPr marL="3199120" algn="l" defTabSz="914034" rtl="0" eaLnBrk="1" latinLnBrk="0" hangingPunct="1">
        <a:defRPr sz="1799" kern="1200">
          <a:solidFill>
            <a:schemeClr val="tx1"/>
          </a:solidFill>
          <a:latin typeface="+mn-lt"/>
          <a:ea typeface="+mn-ea"/>
          <a:cs typeface="+mn-cs"/>
        </a:defRPr>
      </a:lvl8pPr>
      <a:lvl9pPr marL="3656137" algn="l" defTabSz="914034"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02" userDrawn="1">
          <p15:clr>
            <a:srgbClr val="FBAE40"/>
          </p15:clr>
        </p15:guide>
        <p15:guide id="3" orient="horz" pos="1298">
          <p15:clr>
            <a:srgbClr val="F26B43"/>
          </p15:clr>
        </p15:guide>
        <p15:guide id="4" pos="3841">
          <p15:clr>
            <a:srgbClr val="F26B43"/>
          </p15:clr>
        </p15:guide>
        <p15:guide id="5" pos="394">
          <p15:clr>
            <a:srgbClr val="FBAE40"/>
          </p15:clr>
        </p15:guide>
        <p15:guide id="6" orient="horz" pos="436">
          <p15:clr>
            <a:srgbClr val="FBAE40"/>
          </p15:clr>
        </p15:guide>
        <p15:guide id="7" orient="horz" pos="300" userDrawn="1">
          <p15:clr>
            <a:srgbClr val="FBAE40"/>
          </p15:clr>
        </p15:guide>
        <p15:guide id="8" pos="2980">
          <p15:clr>
            <a:srgbClr val="FBAE40"/>
          </p15:clr>
        </p15:guide>
        <p15:guide id="9" orient="horz" pos="3022">
          <p15:clr>
            <a:srgbClr val="F26B43"/>
          </p15:clr>
        </p15:guide>
        <p15:guide id="10" pos="7378" userDrawn="1">
          <p15:clr>
            <a:srgbClr val="FBAE40"/>
          </p15:clr>
        </p15:guide>
        <p15:guide id="11" pos="7289">
          <p15:clr>
            <a:srgbClr val="FBAE40"/>
          </p15:clr>
        </p15:guide>
        <p15:guide id="12" orient="horz" pos="4110" userDrawn="1">
          <p15:clr>
            <a:srgbClr val="FBAE40"/>
          </p15:clr>
        </p15:guide>
        <p15:guide id="13" orient="horz" pos="3884">
          <p15:clr>
            <a:srgbClr val="FBAE40"/>
          </p15:clr>
        </p15:guide>
        <p15:guide id="14" pos="4703">
          <p15:clr>
            <a:srgbClr val="FBAE40"/>
          </p15:clr>
        </p15:guide>
        <p15:guide id="15" pos="5565">
          <p15:clr>
            <a:srgbClr val="FBAE40"/>
          </p15:clr>
        </p15:guide>
        <p15:guide id="16" pos="6427">
          <p15:clr>
            <a:srgbClr val="FBAE40"/>
          </p15:clr>
        </p15:guide>
        <p15:guide id="17" pos="2118">
          <p15:clr>
            <a:srgbClr val="FBAE40"/>
          </p15:clr>
        </p15:guide>
        <p15:guide id="18" pos="1256">
          <p15:clr>
            <a:srgbClr val="FBAE40"/>
          </p15:clr>
        </p15:guide>
        <p15:guide id="19" orient="horz" pos="3702">
          <p15:clr>
            <a:srgbClr val="F26B43"/>
          </p15:clr>
        </p15:guide>
        <p15:guide id="21" orient="horz" pos="1026">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3.xml"/><Relationship Id="rId5" Type="http://schemas.openxmlformats.org/officeDocument/2006/relationships/image" Target="../media/image6.png"/><Relationship Id="rId4" Type="http://schemas.openxmlformats.org/officeDocument/2006/relationships/image" Target="../media/image5.jpeg"/></Relationships>
</file>

<file path=ppt/slides/_rels/slide20.xml.rels><?xml version="1.0" encoding="UTF-8" standalone="yes"?>
<Relationships xmlns="http://schemas.openxmlformats.org/package/2006/relationships"><Relationship Id="rId3" Type="http://schemas.openxmlformats.org/officeDocument/2006/relationships/hyperlink" Target="https://github.com/abdulmateen59/genAI-dps" TargetMode="External"/><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image" Target="../media/image20.png"/><Relationship Id="rId5" Type="http://schemas.openxmlformats.org/officeDocument/2006/relationships/hyperlink" Target="https://sourcegraph.com/cody)" TargetMode="External"/><Relationship Id="rId4" Type="http://schemas.openxmlformats.org/officeDocument/2006/relationships/hyperlink" Target="https://huggingface.co/spaces/HumanAIGC/OutfitAnyone"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21.jpeg"/><Relationship Id="rId3" Type="http://schemas.openxmlformats.org/officeDocument/2006/relationships/hyperlink" Target="https://learn.nvidia.com/courses/course-detail?course_id=course-v1:DLI+S-FX-07+V1" TargetMode="External"/><Relationship Id="rId7" Type="http://schemas.openxmlformats.org/officeDocument/2006/relationships/hyperlink" Target="https://learn.nvidia.com/courses/course-detail?course_id=course-v1:DLI+S-FX-15+V1&amp;" TargetMode="External"/><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hyperlink" Target="https://learn.nvidia.com/courses/course-detail?course_id=course-v1:DLI+S-FX-16+V1" TargetMode="External"/><Relationship Id="rId5" Type="http://schemas.openxmlformats.org/officeDocument/2006/relationships/hyperlink" Target="https://learn.nvidia.com/courses/course-detail?course_id=course-v1:DLI+S-OV-11+V1" TargetMode="External"/><Relationship Id="rId4" Type="http://schemas.openxmlformats.org/officeDocument/2006/relationships/hyperlink" Target="https://learn.nvidia.com/courses/course-detail?course_id=course-v1:DLI+S-RX-02+V2"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hyperlink" Target="https://prompthero.com/" TargetMode="External"/><Relationship Id="rId2" Type="http://schemas.openxmlformats.org/officeDocument/2006/relationships/notesSlide" Target="../notesSlides/notesSlide3.xml"/><Relationship Id="rId1" Type="http://schemas.openxmlformats.org/officeDocument/2006/relationships/slideLayout" Target="../slideLayouts/slideLayout4.xml"/><Relationship Id="rId5" Type="http://schemas.openxmlformats.org/officeDocument/2006/relationships/image" Target="../media/image9.png"/><Relationship Id="rId4" Type="http://schemas.openxmlformats.org/officeDocument/2006/relationships/hyperlink" Target="https://ai.google.dev/examples?keywords=prompt&amp;trk=article-ssr-frontend-pulse_little-text-block"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aistudio.google.com/app/prompts/ml-confusion-matrix" TargetMode="Externa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4309E1B-40C6-6A42-B399-56E7EC139794}"/>
              </a:ext>
            </a:extLst>
          </p:cNvPr>
          <p:cNvSpPr>
            <a:spLocks noGrp="1"/>
          </p:cNvSpPr>
          <p:nvPr>
            <p:ph type="ctrTitle"/>
          </p:nvPr>
        </p:nvSpPr>
        <p:spPr/>
        <p:txBody>
          <a:bodyPr/>
          <a:lstStyle/>
          <a:p>
            <a:r>
              <a:rPr lang="en-GB" b="1" dirty="0">
                <a:solidFill>
                  <a:srgbClr val="000000"/>
                </a:solidFill>
                <a:effectLst/>
                <a:latin typeface="Helvetica Neue" panose="02000503000000020004" pitchFamily="2" charset="0"/>
              </a:rPr>
              <a:t>Introduction to Generative AI</a:t>
            </a:r>
            <a:r>
              <a:rPr lang="en-GB" sz="4400" b="1" dirty="0">
                <a:solidFill>
                  <a:srgbClr val="000000"/>
                </a:solidFill>
                <a:effectLst/>
                <a:latin typeface="Helvetica Neue" panose="02000503000000020004" pitchFamily="2" charset="0"/>
              </a:rPr>
              <a:t>:</a:t>
            </a:r>
            <a:r>
              <a:rPr lang="en-GB" sz="4400" b="0" dirty="0">
                <a:solidFill>
                  <a:srgbClr val="000000"/>
                </a:solidFill>
                <a:effectLst/>
                <a:latin typeface="Helvetica Neue" panose="02000503000000020004" pitchFamily="2" charset="0"/>
              </a:rPr>
              <a:t> Exploring Tomorrow’s possibilities together	</a:t>
            </a:r>
            <a:br>
              <a:rPr lang="en-US" altLang="en-US" sz="4400" b="0" i="0" dirty="0">
                <a:solidFill>
                  <a:srgbClr val="1D1D1B"/>
                </a:solidFill>
                <a:latin typeface="Arial" charset="0"/>
                <a:ea typeface="Arial" charset="0"/>
                <a:cs typeface="Arial" charset="0"/>
              </a:rPr>
            </a:br>
            <a:r>
              <a:rPr lang="en-GB" b="1" dirty="0">
                <a:solidFill>
                  <a:srgbClr val="000000"/>
                </a:solidFill>
                <a:effectLst/>
                <a:latin typeface="Helvetica Neue" panose="02000503000000020004" pitchFamily="2" charset="0"/>
              </a:rPr>
              <a:t>	</a:t>
            </a:r>
            <a:endParaRPr lang="en-GB" dirty="0">
              <a:solidFill>
                <a:srgbClr val="000000"/>
              </a:solidFill>
              <a:effectLst/>
              <a:latin typeface="Helvetica Neue" panose="02000503000000020004" pitchFamily="2" charset="0"/>
            </a:endParaRPr>
          </a:p>
        </p:txBody>
      </p:sp>
      <p:sp>
        <p:nvSpPr>
          <p:cNvPr id="3" name="Untertitel 2">
            <a:extLst>
              <a:ext uri="{FF2B5EF4-FFF2-40B4-BE49-F238E27FC236}">
                <a16:creationId xmlns:a16="http://schemas.microsoft.com/office/drawing/2014/main" id="{2AFA2BEF-D2C5-5047-9CB1-F57042928B41}"/>
              </a:ext>
            </a:extLst>
          </p:cNvPr>
          <p:cNvSpPr>
            <a:spLocks noGrp="1"/>
          </p:cNvSpPr>
          <p:nvPr>
            <p:ph type="subTitle" idx="10"/>
          </p:nvPr>
        </p:nvSpPr>
        <p:spPr/>
        <p:txBody>
          <a:bodyPr/>
          <a:lstStyle/>
          <a:p>
            <a:r>
              <a:rPr lang="de-DE" dirty="0"/>
              <a:t>Abdul </a:t>
            </a:r>
            <a:r>
              <a:rPr lang="de-DE" dirty="0" err="1"/>
              <a:t>Mateen</a:t>
            </a:r>
            <a:r>
              <a:rPr lang="de-DE" dirty="0"/>
              <a:t>, 19.04.2024</a:t>
            </a:r>
          </a:p>
        </p:txBody>
      </p:sp>
    </p:spTree>
    <p:extLst>
      <p:ext uri="{BB962C8B-B14F-4D97-AF65-F5344CB8AC3E}">
        <p14:creationId xmlns:p14="http://schemas.microsoft.com/office/powerpoint/2010/main" val="16206305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4E74CD9-AEEA-3CE1-50AD-9F93F513E535}"/>
              </a:ext>
            </a:extLst>
          </p:cNvPr>
          <p:cNvSpPr>
            <a:spLocks noGrp="1"/>
          </p:cNvSpPr>
          <p:nvPr>
            <p:ph type="body" sz="quarter" idx="10"/>
          </p:nvPr>
        </p:nvSpPr>
        <p:spPr>
          <a:xfrm>
            <a:off x="479425" y="2060576"/>
            <a:ext cx="3115422" cy="3816350"/>
          </a:xfrm>
        </p:spPr>
        <p:txBody>
          <a:bodyPr/>
          <a:lstStyle/>
          <a:p>
            <a:r>
              <a:rPr lang="en-DE" b="1" dirty="0"/>
              <a:t>Not-so-Good Prompt:</a:t>
            </a:r>
          </a:p>
          <a:p>
            <a:endParaRPr lang="en-DE" dirty="0"/>
          </a:p>
          <a:p>
            <a:r>
              <a:rPr lang="en-DE" dirty="0"/>
              <a:t>“Write captions for a software product that generates web page design using AI and no coding necesssary. Explain why you recommend those captions.”</a:t>
            </a:r>
          </a:p>
        </p:txBody>
      </p:sp>
      <p:sp>
        <p:nvSpPr>
          <p:cNvPr id="4" name="Title 3">
            <a:extLst>
              <a:ext uri="{FF2B5EF4-FFF2-40B4-BE49-F238E27FC236}">
                <a16:creationId xmlns:a16="http://schemas.microsoft.com/office/drawing/2014/main" id="{4F03C828-B1D3-635D-85ED-E6CB250F8282}"/>
              </a:ext>
            </a:extLst>
          </p:cNvPr>
          <p:cNvSpPr>
            <a:spLocks noGrp="1"/>
          </p:cNvSpPr>
          <p:nvPr>
            <p:ph type="title"/>
          </p:nvPr>
        </p:nvSpPr>
        <p:spPr/>
        <p:txBody>
          <a:bodyPr/>
          <a:lstStyle/>
          <a:p>
            <a:r>
              <a:rPr lang="en-GB" b="1" i="0" dirty="0">
                <a:effectLst/>
                <a:latin typeface="Arial" panose="020B0604020202020204" pitchFamily="34" charset="0"/>
                <a:cs typeface="Arial" panose="020B0604020202020204" pitchFamily="34" charset="0"/>
              </a:rPr>
              <a:t>Art of Prompt Engineering</a:t>
            </a:r>
            <a:endParaRPr lang="en-DE" dirty="0">
              <a:latin typeface="Arial" panose="020B0604020202020204" pitchFamily="34" charset="0"/>
              <a:cs typeface="Arial" panose="020B0604020202020204" pitchFamily="34" charset="0"/>
            </a:endParaRPr>
          </a:p>
        </p:txBody>
      </p:sp>
      <p:sp>
        <p:nvSpPr>
          <p:cNvPr id="5" name="Subtitle 4">
            <a:extLst>
              <a:ext uri="{FF2B5EF4-FFF2-40B4-BE49-F238E27FC236}">
                <a16:creationId xmlns:a16="http://schemas.microsoft.com/office/drawing/2014/main" id="{FB7921A4-3773-188B-F055-4AC7940EF69E}"/>
              </a:ext>
            </a:extLst>
          </p:cNvPr>
          <p:cNvSpPr>
            <a:spLocks noGrp="1"/>
          </p:cNvSpPr>
          <p:nvPr>
            <p:ph type="subTitle" idx="12"/>
          </p:nvPr>
        </p:nvSpPr>
        <p:spPr/>
        <p:txBody>
          <a:bodyPr/>
          <a:lstStyle/>
          <a:p>
            <a:r>
              <a:rPr lang="en-GB" i="0" dirty="0" err="1">
                <a:effectLst/>
                <a:latin typeface="-apple-system"/>
              </a:rPr>
              <a:t>Analyzing</a:t>
            </a:r>
            <a:r>
              <a:rPr lang="en-GB" i="0" dirty="0">
                <a:effectLst/>
                <a:latin typeface="-apple-system"/>
              </a:rPr>
              <a:t> Good and Not-So-Good Prompts | </a:t>
            </a:r>
            <a:r>
              <a:rPr lang="en-GB" dirty="0">
                <a:latin typeface="-apple-system"/>
              </a:rPr>
              <a:t>Example 01</a:t>
            </a:r>
            <a:endParaRPr lang="en-DE" dirty="0"/>
          </a:p>
          <a:p>
            <a:endParaRPr lang="en-DE" dirty="0"/>
          </a:p>
        </p:txBody>
      </p:sp>
      <p:pic>
        <p:nvPicPr>
          <p:cNvPr id="6" name="Picture 5">
            <a:extLst>
              <a:ext uri="{FF2B5EF4-FFF2-40B4-BE49-F238E27FC236}">
                <a16:creationId xmlns:a16="http://schemas.microsoft.com/office/drawing/2014/main" id="{2F4DF9BC-DEF8-01E1-8427-2C2035C982AB}"/>
              </a:ext>
            </a:extLst>
          </p:cNvPr>
          <p:cNvPicPr>
            <a:picLocks noChangeAspect="1"/>
          </p:cNvPicPr>
          <p:nvPr/>
        </p:nvPicPr>
        <p:blipFill>
          <a:blip r:embed="rId2"/>
          <a:stretch>
            <a:fillRect/>
          </a:stretch>
        </p:blipFill>
        <p:spPr>
          <a:xfrm>
            <a:off x="4118535" y="1596654"/>
            <a:ext cx="6829985" cy="4443192"/>
          </a:xfrm>
          <a:prstGeom prst="rect">
            <a:avLst/>
          </a:prstGeom>
        </p:spPr>
      </p:pic>
    </p:spTree>
    <p:extLst>
      <p:ext uri="{BB962C8B-B14F-4D97-AF65-F5344CB8AC3E}">
        <p14:creationId xmlns:p14="http://schemas.microsoft.com/office/powerpoint/2010/main" val="36886041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2D42E4E-042E-9031-4047-2B3259655379}"/>
              </a:ext>
            </a:extLst>
          </p:cNvPr>
          <p:cNvSpPr>
            <a:spLocks noGrp="1"/>
          </p:cNvSpPr>
          <p:nvPr>
            <p:ph type="body" sz="quarter" idx="10"/>
          </p:nvPr>
        </p:nvSpPr>
        <p:spPr>
          <a:xfrm>
            <a:off x="479587" y="2060576"/>
            <a:ext cx="3749513" cy="3816350"/>
          </a:xfrm>
        </p:spPr>
        <p:txBody>
          <a:bodyPr/>
          <a:lstStyle/>
          <a:p>
            <a:r>
              <a:rPr lang="en-DE" b="1" dirty="0"/>
              <a:t>Good Prompt:</a:t>
            </a:r>
          </a:p>
          <a:p>
            <a:endParaRPr lang="en-DE" sz="1000" b="1" dirty="0"/>
          </a:p>
          <a:p>
            <a:r>
              <a:rPr lang="en-DE" sz="1000" b="1" dirty="0"/>
              <a:t>Persona:</a:t>
            </a:r>
          </a:p>
          <a:p>
            <a:r>
              <a:rPr lang="en-DE" sz="1000" dirty="0"/>
              <a:t>You are a content expert at a company, Breuninger, with a product that generates web page design using AI and no coding necessary. </a:t>
            </a:r>
          </a:p>
          <a:p>
            <a:r>
              <a:rPr lang="en-DE" sz="1000" b="1" dirty="0"/>
              <a:t>Context:</a:t>
            </a:r>
          </a:p>
          <a:p>
            <a:r>
              <a:rPr lang="en-DE" sz="1000" dirty="0"/>
              <a:t>You are tasked to write a product caption no longer than 5 words.</a:t>
            </a:r>
          </a:p>
          <a:p>
            <a:r>
              <a:rPr lang="en-DE" sz="1000" b="1" dirty="0"/>
              <a:t>Action:</a:t>
            </a:r>
          </a:p>
          <a:p>
            <a:r>
              <a:rPr lang="en-DE" sz="1000" dirty="0"/>
              <a:t>Write 5 product captions for Breuninger and provide a short explanation recommending each caption.</a:t>
            </a:r>
          </a:p>
          <a:p>
            <a:r>
              <a:rPr lang="en-DE" sz="1000" b="1" dirty="0"/>
              <a:t>Tone:</a:t>
            </a:r>
            <a:endParaRPr lang="en-DE" sz="1000" dirty="0"/>
          </a:p>
          <a:p>
            <a:r>
              <a:rPr lang="en-DE" sz="1000" dirty="0"/>
              <a:t>Please keep the tone proffessional.</a:t>
            </a:r>
          </a:p>
          <a:p>
            <a:r>
              <a:rPr lang="en-DE" sz="1000" b="1" dirty="0"/>
              <a:t>Output Format:</a:t>
            </a:r>
            <a:endParaRPr lang="en-DE" sz="1000" dirty="0"/>
          </a:p>
          <a:p>
            <a:r>
              <a:rPr lang="en-DE" sz="1000" dirty="0"/>
              <a:t>Please format the output in a table that can be copied to Excel.</a:t>
            </a:r>
          </a:p>
        </p:txBody>
      </p:sp>
      <p:sp>
        <p:nvSpPr>
          <p:cNvPr id="3" name="Title 2">
            <a:extLst>
              <a:ext uri="{FF2B5EF4-FFF2-40B4-BE49-F238E27FC236}">
                <a16:creationId xmlns:a16="http://schemas.microsoft.com/office/drawing/2014/main" id="{6AE9BAA1-992F-BB28-29D3-0DF1BC2A9AEE}"/>
              </a:ext>
            </a:extLst>
          </p:cNvPr>
          <p:cNvSpPr>
            <a:spLocks noGrp="1"/>
          </p:cNvSpPr>
          <p:nvPr>
            <p:ph type="title"/>
          </p:nvPr>
        </p:nvSpPr>
        <p:spPr/>
        <p:txBody>
          <a:bodyPr/>
          <a:lstStyle/>
          <a:p>
            <a:r>
              <a:rPr lang="en-GB" b="1" i="0" dirty="0">
                <a:effectLst/>
                <a:latin typeface="Arial" panose="020B0604020202020204" pitchFamily="34" charset="0"/>
                <a:cs typeface="Arial" panose="020B0604020202020204" pitchFamily="34" charset="0"/>
              </a:rPr>
              <a:t>Art of Prompt Engineering (Cont.)</a:t>
            </a:r>
            <a:endParaRPr lang="en-DE" dirty="0">
              <a:latin typeface="Arial" panose="020B0604020202020204" pitchFamily="34" charset="0"/>
              <a:cs typeface="Arial" panose="020B0604020202020204" pitchFamily="34" charset="0"/>
            </a:endParaRPr>
          </a:p>
        </p:txBody>
      </p:sp>
      <p:sp>
        <p:nvSpPr>
          <p:cNvPr id="4" name="Subtitle 3">
            <a:extLst>
              <a:ext uri="{FF2B5EF4-FFF2-40B4-BE49-F238E27FC236}">
                <a16:creationId xmlns:a16="http://schemas.microsoft.com/office/drawing/2014/main" id="{A6BAB1B3-3E8E-6737-B6E1-070A30046D48}"/>
              </a:ext>
            </a:extLst>
          </p:cNvPr>
          <p:cNvSpPr>
            <a:spLocks noGrp="1"/>
          </p:cNvSpPr>
          <p:nvPr>
            <p:ph type="subTitle" idx="11"/>
          </p:nvPr>
        </p:nvSpPr>
        <p:spPr/>
        <p:txBody>
          <a:bodyPr/>
          <a:lstStyle/>
          <a:p>
            <a:r>
              <a:rPr lang="en-DE" dirty="0"/>
              <a:t>Example 01</a:t>
            </a:r>
          </a:p>
        </p:txBody>
      </p:sp>
      <p:pic>
        <p:nvPicPr>
          <p:cNvPr id="5" name="Picture 4">
            <a:extLst>
              <a:ext uri="{FF2B5EF4-FFF2-40B4-BE49-F238E27FC236}">
                <a16:creationId xmlns:a16="http://schemas.microsoft.com/office/drawing/2014/main" id="{97E00D62-C631-B1BA-602F-BF00A4038FED}"/>
              </a:ext>
            </a:extLst>
          </p:cNvPr>
          <p:cNvPicPr>
            <a:picLocks noChangeAspect="1"/>
          </p:cNvPicPr>
          <p:nvPr/>
        </p:nvPicPr>
        <p:blipFill>
          <a:blip r:embed="rId2"/>
          <a:stretch>
            <a:fillRect/>
          </a:stretch>
        </p:blipFill>
        <p:spPr>
          <a:xfrm>
            <a:off x="4470400" y="2060576"/>
            <a:ext cx="6737178" cy="3425992"/>
          </a:xfrm>
          <a:prstGeom prst="rect">
            <a:avLst/>
          </a:prstGeom>
        </p:spPr>
      </p:pic>
    </p:spTree>
    <p:extLst>
      <p:ext uri="{BB962C8B-B14F-4D97-AF65-F5344CB8AC3E}">
        <p14:creationId xmlns:p14="http://schemas.microsoft.com/office/powerpoint/2010/main" val="28554820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2D42E4E-042E-9031-4047-2B3259655379}"/>
              </a:ext>
            </a:extLst>
          </p:cNvPr>
          <p:cNvSpPr>
            <a:spLocks noGrp="1"/>
          </p:cNvSpPr>
          <p:nvPr>
            <p:ph type="body" sz="quarter" idx="10"/>
          </p:nvPr>
        </p:nvSpPr>
        <p:spPr>
          <a:xfrm>
            <a:off x="479588" y="2060576"/>
            <a:ext cx="2977988" cy="3816350"/>
          </a:xfrm>
        </p:spPr>
        <p:txBody>
          <a:bodyPr/>
          <a:lstStyle/>
          <a:p>
            <a:r>
              <a:rPr lang="en-DE" b="1" dirty="0"/>
              <a:t>Good Prompt:</a:t>
            </a:r>
            <a:br>
              <a:rPr lang="en-GB" sz="1000" b="0" dirty="0">
                <a:effectLst/>
                <a:latin typeface="inherit"/>
              </a:rPr>
            </a:br>
            <a:r>
              <a:rPr lang="en-GB" sz="1000" b="0" dirty="0">
                <a:effectLst/>
                <a:latin typeface="inherit"/>
              </a:rPr>
              <a:t>You are a marketing data analysis expert at </a:t>
            </a:r>
            <a:r>
              <a:rPr lang="en-GB" sz="1000" b="0" dirty="0" err="1">
                <a:effectLst/>
                <a:latin typeface="inherit"/>
              </a:rPr>
              <a:t>analyzing</a:t>
            </a:r>
            <a:r>
              <a:rPr lang="en-GB" sz="1000" b="0" dirty="0">
                <a:effectLst/>
                <a:latin typeface="inherit"/>
              </a:rPr>
              <a:t> user sign ups for the platform using your custom python code.</a:t>
            </a:r>
            <a:endParaRPr lang="en-GB" sz="1000" dirty="0">
              <a:effectLst/>
              <a:latin typeface="inherit"/>
            </a:endParaRPr>
          </a:p>
          <a:p>
            <a:pPr fontAlgn="base"/>
            <a:r>
              <a:rPr lang="en-GB" sz="1000" b="0" dirty="0">
                <a:effectLst/>
                <a:latin typeface="inherit"/>
              </a:rPr>
              <a:t>You are working with .csv data with </a:t>
            </a:r>
            <a:r>
              <a:rPr lang="en-GB" sz="1000" b="0" dirty="0" err="1">
                <a:effectLst/>
                <a:latin typeface="inherit"/>
              </a:rPr>
              <a:t>user_id</a:t>
            </a:r>
            <a:r>
              <a:rPr lang="en-GB" sz="1000" b="0" dirty="0">
                <a:effectLst/>
                <a:latin typeface="inherit"/>
              </a:rPr>
              <a:t> as an integer, </a:t>
            </a:r>
            <a:r>
              <a:rPr lang="en-GB" sz="1000" b="0" dirty="0" err="1">
                <a:effectLst/>
                <a:latin typeface="inherit"/>
              </a:rPr>
              <a:t>signup_date</a:t>
            </a:r>
            <a:r>
              <a:rPr lang="en-GB" sz="1000" b="0" dirty="0">
                <a:effectLst/>
                <a:latin typeface="inherit"/>
              </a:rPr>
              <a:t> (</a:t>
            </a:r>
            <a:r>
              <a:rPr lang="en-GB" sz="1000" b="0" dirty="0" err="1">
                <a:effectLst/>
                <a:latin typeface="inherit"/>
              </a:rPr>
              <a:t>e.g</a:t>
            </a:r>
            <a:r>
              <a:rPr lang="en-GB" sz="1000" b="0" dirty="0">
                <a:effectLst/>
                <a:latin typeface="inherit"/>
              </a:rPr>
              <a:t> </a:t>
            </a:r>
            <a:r>
              <a:rPr lang="en-GB" sz="1000" dirty="0">
                <a:effectLst/>
                <a:latin typeface="inherit"/>
              </a:rPr>
              <a:t>12/1/2023</a:t>
            </a:r>
            <a:r>
              <a:rPr lang="en-GB" sz="1000" b="0" dirty="0">
                <a:effectLst/>
                <a:latin typeface="inherit"/>
              </a:rPr>
              <a:t>), country as a string and </a:t>
            </a:r>
            <a:r>
              <a:rPr lang="en-GB" sz="1000" dirty="0" err="1">
                <a:effectLst/>
                <a:latin typeface="inherit"/>
              </a:rPr>
              <a:t>subscription_price</a:t>
            </a:r>
            <a:r>
              <a:rPr lang="en-GB" sz="1000" b="0" dirty="0">
                <a:effectLst/>
                <a:latin typeface="inherit"/>
              </a:rPr>
              <a:t> as a string(</a:t>
            </a:r>
            <a:r>
              <a:rPr lang="en-GB" sz="1000" b="0" dirty="0" err="1">
                <a:effectLst/>
                <a:latin typeface="inherit"/>
              </a:rPr>
              <a:t>e.g</a:t>
            </a:r>
            <a:r>
              <a:rPr lang="en-GB" sz="1000" b="0" dirty="0">
                <a:effectLst/>
                <a:latin typeface="inherit"/>
              </a:rPr>
              <a:t> $9.99) in a file named </a:t>
            </a:r>
            <a:r>
              <a:rPr lang="en-GB" sz="1000" b="0" dirty="0" err="1">
                <a:effectLst/>
                <a:latin typeface="inherit"/>
              </a:rPr>
              <a:t>users.csv</a:t>
            </a:r>
            <a:br>
              <a:rPr lang="en-GB" sz="1000" dirty="0">
                <a:effectLst/>
                <a:latin typeface="inherit"/>
              </a:rPr>
            </a:br>
            <a:endParaRPr lang="en-GB" sz="1000" dirty="0">
              <a:effectLst/>
              <a:latin typeface="inherit"/>
            </a:endParaRPr>
          </a:p>
          <a:p>
            <a:pPr fontAlgn="base"/>
            <a:r>
              <a:rPr lang="en-GB" sz="1000" b="0" dirty="0">
                <a:effectLst/>
                <a:latin typeface="inherit"/>
              </a:rPr>
              <a:t>I want you to give me python code to read this file and generate plots using this data for the following:</a:t>
            </a:r>
            <a:endParaRPr lang="en-GB" sz="1000" dirty="0">
              <a:effectLst/>
              <a:latin typeface="inherit"/>
            </a:endParaRPr>
          </a:p>
          <a:p>
            <a:pPr fontAlgn="base"/>
            <a:r>
              <a:rPr lang="en-GB" sz="1000" b="0" dirty="0">
                <a:effectLst/>
                <a:latin typeface="inherit"/>
              </a:rPr>
              <a:t> - number of users for each country</a:t>
            </a:r>
            <a:endParaRPr lang="en-GB" sz="1000" dirty="0">
              <a:effectLst/>
              <a:latin typeface="inherit"/>
            </a:endParaRPr>
          </a:p>
          <a:p>
            <a:pPr fontAlgn="base"/>
            <a:r>
              <a:rPr lang="en-GB" sz="1000" b="0" dirty="0">
                <a:effectLst/>
                <a:latin typeface="inherit"/>
              </a:rPr>
              <a:t> - total revenue per country</a:t>
            </a:r>
            <a:br>
              <a:rPr lang="en-GB" sz="1000" dirty="0">
                <a:effectLst/>
                <a:latin typeface="inherit"/>
              </a:rPr>
            </a:br>
            <a:endParaRPr lang="en-GB" sz="1000" dirty="0">
              <a:effectLst/>
              <a:latin typeface="inherit"/>
            </a:endParaRPr>
          </a:p>
          <a:p>
            <a:pPr fontAlgn="base"/>
            <a:r>
              <a:rPr lang="en-GB" sz="1000" b="0" dirty="0">
                <a:effectLst/>
                <a:latin typeface="inherit"/>
              </a:rPr>
              <a:t>Please include comments in the code and a summary of the purpose of the code at the top</a:t>
            </a:r>
            <a:endParaRPr lang="en-GB" sz="1000" dirty="0">
              <a:effectLst/>
              <a:latin typeface="inherit"/>
            </a:endParaRPr>
          </a:p>
          <a:p>
            <a:pPr fontAlgn="base"/>
            <a:br>
              <a:rPr lang="en-GB" sz="1000" dirty="0">
                <a:effectLst/>
                <a:latin typeface="inherit"/>
              </a:rPr>
            </a:br>
            <a:endParaRPr lang="en-GB" sz="1000" dirty="0">
              <a:effectLst/>
              <a:latin typeface="inherit"/>
            </a:endParaRPr>
          </a:p>
        </p:txBody>
      </p:sp>
      <p:sp>
        <p:nvSpPr>
          <p:cNvPr id="3" name="Title 2">
            <a:extLst>
              <a:ext uri="{FF2B5EF4-FFF2-40B4-BE49-F238E27FC236}">
                <a16:creationId xmlns:a16="http://schemas.microsoft.com/office/drawing/2014/main" id="{6AE9BAA1-992F-BB28-29D3-0DF1BC2A9AEE}"/>
              </a:ext>
            </a:extLst>
          </p:cNvPr>
          <p:cNvSpPr>
            <a:spLocks noGrp="1"/>
          </p:cNvSpPr>
          <p:nvPr>
            <p:ph type="title"/>
          </p:nvPr>
        </p:nvSpPr>
        <p:spPr/>
        <p:txBody>
          <a:bodyPr/>
          <a:lstStyle/>
          <a:p>
            <a:r>
              <a:rPr lang="en-GB" b="1" i="0" dirty="0">
                <a:effectLst/>
                <a:latin typeface="Arial" panose="020B0604020202020204" pitchFamily="34" charset="0"/>
                <a:cs typeface="Arial" panose="020B0604020202020204" pitchFamily="34" charset="0"/>
              </a:rPr>
              <a:t>Art of Prompt Engineering (Cont.)</a:t>
            </a:r>
            <a:endParaRPr lang="en-DE" dirty="0">
              <a:latin typeface="Arial" panose="020B0604020202020204" pitchFamily="34" charset="0"/>
              <a:cs typeface="Arial" panose="020B0604020202020204" pitchFamily="34" charset="0"/>
            </a:endParaRPr>
          </a:p>
        </p:txBody>
      </p:sp>
      <p:sp>
        <p:nvSpPr>
          <p:cNvPr id="4" name="Subtitle 3">
            <a:extLst>
              <a:ext uri="{FF2B5EF4-FFF2-40B4-BE49-F238E27FC236}">
                <a16:creationId xmlns:a16="http://schemas.microsoft.com/office/drawing/2014/main" id="{A6BAB1B3-3E8E-6737-B6E1-070A30046D48}"/>
              </a:ext>
            </a:extLst>
          </p:cNvPr>
          <p:cNvSpPr>
            <a:spLocks noGrp="1"/>
          </p:cNvSpPr>
          <p:nvPr>
            <p:ph type="subTitle" idx="11"/>
          </p:nvPr>
        </p:nvSpPr>
        <p:spPr/>
        <p:txBody>
          <a:bodyPr/>
          <a:lstStyle/>
          <a:p>
            <a:r>
              <a:rPr lang="en-DE" dirty="0"/>
              <a:t>Example 02</a:t>
            </a:r>
          </a:p>
        </p:txBody>
      </p:sp>
      <p:pic>
        <p:nvPicPr>
          <p:cNvPr id="7" name="Picture 6">
            <a:extLst>
              <a:ext uri="{FF2B5EF4-FFF2-40B4-BE49-F238E27FC236}">
                <a16:creationId xmlns:a16="http://schemas.microsoft.com/office/drawing/2014/main" id="{2E1BD772-182C-A1FE-1FA7-D4D21D651F89}"/>
              </a:ext>
            </a:extLst>
          </p:cNvPr>
          <p:cNvPicPr>
            <a:picLocks noChangeAspect="1"/>
          </p:cNvPicPr>
          <p:nvPr/>
        </p:nvPicPr>
        <p:blipFill>
          <a:blip r:embed="rId2"/>
          <a:stretch>
            <a:fillRect/>
          </a:stretch>
        </p:blipFill>
        <p:spPr>
          <a:xfrm>
            <a:off x="3586454" y="1596654"/>
            <a:ext cx="7014871" cy="4479445"/>
          </a:xfrm>
          <a:prstGeom prst="rect">
            <a:avLst/>
          </a:prstGeom>
        </p:spPr>
      </p:pic>
    </p:spTree>
    <p:extLst>
      <p:ext uri="{BB962C8B-B14F-4D97-AF65-F5344CB8AC3E}">
        <p14:creationId xmlns:p14="http://schemas.microsoft.com/office/powerpoint/2010/main" val="1516820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2D42E4E-042E-9031-4047-2B3259655379}"/>
              </a:ext>
            </a:extLst>
          </p:cNvPr>
          <p:cNvSpPr>
            <a:spLocks noGrp="1"/>
          </p:cNvSpPr>
          <p:nvPr>
            <p:ph type="body" sz="quarter" idx="10"/>
          </p:nvPr>
        </p:nvSpPr>
        <p:spPr>
          <a:xfrm>
            <a:off x="479588" y="2060576"/>
            <a:ext cx="5616412" cy="3816350"/>
          </a:xfrm>
        </p:spPr>
        <p:txBody>
          <a:bodyPr/>
          <a:lstStyle/>
          <a:p>
            <a:r>
              <a:rPr lang="en-GB" dirty="0">
                <a:latin typeface="Arial" panose="020B0604020202020204" pitchFamily="34" charset="0"/>
                <a:cs typeface="Arial" panose="020B0604020202020204" pitchFamily="34" charset="0"/>
              </a:rPr>
              <a:t>For language models, text is like a Lego set built from tokens. While tokens are the individual pieces, the real meaning comes from how they fit together. Different models have limits on how many Lego bricks (tokens) they can handle at once.</a:t>
            </a:r>
          </a:p>
          <a:p>
            <a:endParaRPr lang="en-GB" dirty="0">
              <a:latin typeface="Arial" panose="020B0604020202020204" pitchFamily="34" charset="0"/>
              <a:cs typeface="Arial" panose="020B0604020202020204" pitchFamily="34" charset="0"/>
            </a:endParaRPr>
          </a:p>
          <a:p>
            <a:endParaRPr lang="en-GB" dirty="0">
              <a:latin typeface="Arial" panose="020B0604020202020204" pitchFamily="34" charset="0"/>
              <a:cs typeface="Arial" panose="020B0604020202020204" pitchFamily="34" charset="0"/>
            </a:endParaRPr>
          </a:p>
          <a:p>
            <a:endParaRPr lang="en-GB" dirty="0">
              <a:latin typeface="Arial" panose="020B0604020202020204" pitchFamily="34" charset="0"/>
              <a:cs typeface="Arial" panose="020B0604020202020204" pitchFamily="34" charset="0"/>
            </a:endParaRPr>
          </a:p>
          <a:p>
            <a:r>
              <a:rPr lang="en-GB" i="1" dirty="0">
                <a:latin typeface="Arial" panose="020B0604020202020204" pitchFamily="34" charset="0"/>
                <a:cs typeface="Arial" panose="020B0604020202020204" pitchFamily="34" charset="0"/>
              </a:rPr>
              <a:t>R</a:t>
            </a:r>
            <a:r>
              <a:rPr lang="en-GB" i="1" dirty="0">
                <a:effectLst/>
                <a:latin typeface="Arial" panose="020B0604020202020204" pitchFamily="34" charset="0"/>
                <a:cs typeface="Arial" panose="020B0604020202020204" pitchFamily="34" charset="0"/>
              </a:rPr>
              <a:t>ules of thumb for understanding tokens in terms of lengths: 1 token ~= 4 chars in English</a:t>
            </a:r>
          </a:p>
          <a:p>
            <a:br>
              <a:rPr lang="en-GB" dirty="0">
                <a:effectLst/>
                <a:latin typeface="Arial" panose="020B0604020202020204" pitchFamily="34" charset="0"/>
                <a:cs typeface="Arial" panose="020B0604020202020204" pitchFamily="34" charset="0"/>
              </a:rPr>
            </a:br>
            <a:endParaRPr lang="en-GB" dirty="0">
              <a:effectLst/>
              <a:latin typeface="Arial" panose="020B0604020202020204" pitchFamily="34" charset="0"/>
              <a:cs typeface="Arial" panose="020B0604020202020204" pitchFamily="34" charset="0"/>
            </a:endParaRPr>
          </a:p>
        </p:txBody>
      </p:sp>
      <p:sp>
        <p:nvSpPr>
          <p:cNvPr id="3" name="Title 2">
            <a:extLst>
              <a:ext uri="{FF2B5EF4-FFF2-40B4-BE49-F238E27FC236}">
                <a16:creationId xmlns:a16="http://schemas.microsoft.com/office/drawing/2014/main" id="{6AE9BAA1-992F-BB28-29D3-0DF1BC2A9AEE}"/>
              </a:ext>
            </a:extLst>
          </p:cNvPr>
          <p:cNvSpPr>
            <a:spLocks noGrp="1"/>
          </p:cNvSpPr>
          <p:nvPr>
            <p:ph type="title"/>
          </p:nvPr>
        </p:nvSpPr>
        <p:spPr>
          <a:xfrm>
            <a:off x="479425" y="631575"/>
            <a:ext cx="9939498" cy="384327"/>
          </a:xfrm>
        </p:spPr>
        <p:txBody>
          <a:bodyPr/>
          <a:lstStyle/>
          <a:p>
            <a:r>
              <a:rPr lang="en-GB" b="1" i="0" dirty="0">
                <a:effectLst/>
                <a:latin typeface="Arial" panose="020B0604020202020204" pitchFamily="34" charset="0"/>
                <a:cs typeface="Arial" panose="020B0604020202020204" pitchFamily="34" charset="0"/>
              </a:rPr>
              <a:t>Fine Tuning Gen AI</a:t>
            </a:r>
            <a:endParaRPr lang="en-DE" dirty="0">
              <a:latin typeface="Arial" panose="020B0604020202020204" pitchFamily="34" charset="0"/>
              <a:cs typeface="Arial" panose="020B0604020202020204" pitchFamily="34" charset="0"/>
            </a:endParaRPr>
          </a:p>
        </p:txBody>
      </p:sp>
      <p:sp>
        <p:nvSpPr>
          <p:cNvPr id="4" name="Subtitle 3">
            <a:extLst>
              <a:ext uri="{FF2B5EF4-FFF2-40B4-BE49-F238E27FC236}">
                <a16:creationId xmlns:a16="http://schemas.microsoft.com/office/drawing/2014/main" id="{A6BAB1B3-3E8E-6737-B6E1-070A30046D48}"/>
              </a:ext>
            </a:extLst>
          </p:cNvPr>
          <p:cNvSpPr>
            <a:spLocks noGrp="1"/>
          </p:cNvSpPr>
          <p:nvPr>
            <p:ph type="subTitle" idx="11"/>
          </p:nvPr>
        </p:nvSpPr>
        <p:spPr/>
        <p:txBody>
          <a:bodyPr/>
          <a:lstStyle/>
          <a:p>
            <a:r>
              <a:rPr lang="en-GB" b="1" dirty="0">
                <a:latin typeface="Arial" panose="020B0604020202020204" pitchFamily="34" charset="0"/>
                <a:cs typeface="Arial" panose="020B0604020202020204" pitchFamily="34" charset="0"/>
              </a:rPr>
              <a:t>What is Token?</a:t>
            </a:r>
          </a:p>
          <a:p>
            <a:endParaRPr lang="en-GB" b="1" dirty="0"/>
          </a:p>
        </p:txBody>
      </p:sp>
      <p:pic>
        <p:nvPicPr>
          <p:cNvPr id="7170" name="Picture 2" descr="LEGO Letter Tiles Printed Decorate Spell 36 Round Letters Alphabet New |  eBay">
            <a:extLst>
              <a:ext uri="{FF2B5EF4-FFF2-40B4-BE49-F238E27FC236}">
                <a16:creationId xmlns:a16="http://schemas.microsoft.com/office/drawing/2014/main" id="{6FB9012C-0A24-C1A9-A398-EA3179CE66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2358" y="1596654"/>
            <a:ext cx="3118103" cy="4412121"/>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96893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2D42E4E-042E-9031-4047-2B3259655379}"/>
              </a:ext>
            </a:extLst>
          </p:cNvPr>
          <p:cNvSpPr>
            <a:spLocks noGrp="1"/>
          </p:cNvSpPr>
          <p:nvPr>
            <p:ph type="body" sz="quarter" idx="10"/>
          </p:nvPr>
        </p:nvSpPr>
        <p:spPr>
          <a:xfrm>
            <a:off x="479588" y="2060576"/>
            <a:ext cx="7305169" cy="3816350"/>
          </a:xfrm>
        </p:spPr>
        <p:txBody>
          <a:bodyPr/>
          <a:lstStyle/>
          <a:p>
            <a:pPr marL="285750" indent="-285750">
              <a:buFont typeface="Arial" panose="020B0604020202020204" pitchFamily="34" charset="0"/>
              <a:buChar char="•"/>
            </a:pPr>
            <a:r>
              <a:rPr lang="en-GB" dirty="0">
                <a:latin typeface="Arial" panose="020B0604020202020204" pitchFamily="34" charset="0"/>
                <a:cs typeface="Arial" panose="020B0604020202020204" pitchFamily="34" charset="0"/>
              </a:rPr>
              <a:t>Controls randomness of outputs, like a thermostat for creativity.</a:t>
            </a:r>
          </a:p>
          <a:p>
            <a:pPr marL="1052206" lvl="1" indent="-285750">
              <a:buFont typeface="Arial" panose="020B0604020202020204" pitchFamily="34" charset="0"/>
              <a:buChar char="•"/>
            </a:pPr>
            <a:r>
              <a:rPr lang="en-GB" dirty="0">
                <a:latin typeface="Arial" panose="020B0604020202020204" pitchFamily="34" charset="0"/>
                <a:cs typeface="Arial" panose="020B0604020202020204" pitchFamily="34" charset="0"/>
              </a:rPr>
              <a:t>Increase Temperature (More Randomness):</a:t>
            </a:r>
          </a:p>
          <a:p>
            <a:pPr marL="1471139" lvl="2" indent="-285750">
              <a:buFont typeface="Arial" panose="020B0604020202020204" pitchFamily="34" charset="0"/>
              <a:buChar char="•"/>
            </a:pPr>
            <a:r>
              <a:rPr lang="en-GB" dirty="0">
                <a:latin typeface="Arial" panose="020B0604020202020204" pitchFamily="34" charset="0"/>
                <a:cs typeface="Arial" panose="020B0604020202020204" pitchFamily="34" charset="0"/>
              </a:rPr>
              <a:t>More creative and diverse outputs (e.g., surprising poems, abstract art)</a:t>
            </a:r>
          </a:p>
          <a:p>
            <a:pPr marL="1471139" lvl="2" indent="-285750">
              <a:buFont typeface="Arial" panose="020B0604020202020204" pitchFamily="34" charset="0"/>
              <a:buChar char="•"/>
            </a:pPr>
            <a:r>
              <a:rPr lang="en-GB" dirty="0">
                <a:latin typeface="Arial" panose="020B0604020202020204" pitchFamily="34" charset="0"/>
                <a:cs typeface="Arial" panose="020B0604020202020204" pitchFamily="34" charset="0"/>
              </a:rPr>
              <a:t>Potentially less relevant or nonsensical outputs</a:t>
            </a:r>
          </a:p>
          <a:p>
            <a:pPr marL="1052206" lvl="1" indent="-285750">
              <a:buFont typeface="Arial" panose="020B0604020202020204" pitchFamily="34" charset="0"/>
              <a:buChar char="•"/>
            </a:pPr>
            <a:r>
              <a:rPr lang="en-GB" dirty="0">
                <a:latin typeface="Arial" panose="020B0604020202020204" pitchFamily="34" charset="0"/>
                <a:cs typeface="Arial" panose="020B0604020202020204" pitchFamily="34" charset="0"/>
              </a:rPr>
              <a:t>Decrease Temperature (Less Randomness):</a:t>
            </a:r>
          </a:p>
          <a:p>
            <a:pPr marL="1471139" lvl="2" indent="-285750">
              <a:buFont typeface="Arial" panose="020B0604020202020204" pitchFamily="34" charset="0"/>
              <a:buChar char="•"/>
            </a:pPr>
            <a:r>
              <a:rPr lang="en-GB" dirty="0">
                <a:latin typeface="Arial" panose="020B0604020202020204" pitchFamily="34" charset="0"/>
                <a:cs typeface="Arial" panose="020B0604020202020204" pitchFamily="34" charset="0"/>
              </a:rPr>
              <a:t>More conservative and predictable outputs (e.g., clear stories, realistic images)</a:t>
            </a:r>
          </a:p>
          <a:p>
            <a:pPr marL="1471139" lvl="2" indent="-285750">
              <a:buFont typeface="Arial" panose="020B0604020202020204" pitchFamily="34" charset="0"/>
              <a:buChar char="•"/>
            </a:pPr>
            <a:r>
              <a:rPr lang="en-GB" dirty="0">
                <a:latin typeface="Arial" panose="020B0604020202020204" pitchFamily="34" charset="0"/>
                <a:cs typeface="Arial" panose="020B0604020202020204" pitchFamily="34" charset="0"/>
              </a:rPr>
              <a:t>Less creative and potentially limited options</a:t>
            </a:r>
          </a:p>
          <a:p>
            <a:pPr marL="1052206" lvl="1" indent="-285750">
              <a:buFont typeface="Arial" panose="020B0604020202020204" pitchFamily="34" charset="0"/>
              <a:buChar char="•"/>
            </a:pPr>
            <a:r>
              <a:rPr lang="en-GB" dirty="0">
                <a:latin typeface="Arial" panose="020B0604020202020204" pitchFamily="34" charset="0"/>
                <a:cs typeface="Arial" panose="020B0604020202020204" pitchFamily="34" charset="0"/>
              </a:rPr>
              <a:t>Finding the Sweet Spot:</a:t>
            </a:r>
          </a:p>
          <a:p>
            <a:pPr marL="1471139" lvl="2" indent="-285750">
              <a:buFont typeface="Arial" panose="020B0604020202020204" pitchFamily="34" charset="0"/>
              <a:buChar char="•"/>
            </a:pPr>
            <a:r>
              <a:rPr lang="en-GB" dirty="0">
                <a:latin typeface="Arial" panose="020B0604020202020204" pitchFamily="34" charset="0"/>
                <a:cs typeface="Arial" panose="020B0604020202020204" pitchFamily="34" charset="0"/>
              </a:rPr>
              <a:t>Experiment to balance creativity and relevance.</a:t>
            </a:r>
          </a:p>
          <a:p>
            <a:pPr marL="1471139" lvl="2" indent="-285750">
              <a:buFont typeface="Arial" panose="020B0604020202020204" pitchFamily="34" charset="0"/>
              <a:buChar char="•"/>
            </a:pPr>
            <a:r>
              <a:rPr lang="en-GB" dirty="0">
                <a:latin typeface="Arial" panose="020B0604020202020204" pitchFamily="34" charset="0"/>
                <a:cs typeface="Arial" panose="020B0604020202020204" pitchFamily="34" charset="0"/>
              </a:rPr>
              <a:t>Caution: High temperature can increase hallucinations (irrelevant outputs).</a:t>
            </a:r>
          </a:p>
          <a:p>
            <a:pPr marL="1052206" lvl="1" indent="-285750">
              <a:buFont typeface="Arial" panose="020B0604020202020204" pitchFamily="34" charset="0"/>
              <a:buChar char="•"/>
            </a:pPr>
            <a:endParaRPr lang="en-GB" dirty="0">
              <a:latin typeface="Arial" panose="020B0604020202020204" pitchFamily="34" charset="0"/>
              <a:cs typeface="Arial" panose="020B0604020202020204" pitchFamily="34" charset="0"/>
            </a:endParaRPr>
          </a:p>
          <a:p>
            <a:pPr lvl="2" indent="0">
              <a:buNone/>
            </a:pPr>
            <a:r>
              <a:rPr lang="en-GB" b="1" dirty="0">
                <a:latin typeface="Arial" panose="020B0604020202020204" pitchFamily="34" charset="0"/>
                <a:cs typeface="Arial" panose="020B0604020202020204" pitchFamily="34" charset="0"/>
              </a:rPr>
              <a:t> </a:t>
            </a:r>
          </a:p>
        </p:txBody>
      </p:sp>
      <p:sp>
        <p:nvSpPr>
          <p:cNvPr id="3" name="Title 2">
            <a:extLst>
              <a:ext uri="{FF2B5EF4-FFF2-40B4-BE49-F238E27FC236}">
                <a16:creationId xmlns:a16="http://schemas.microsoft.com/office/drawing/2014/main" id="{6AE9BAA1-992F-BB28-29D3-0DF1BC2A9AEE}"/>
              </a:ext>
            </a:extLst>
          </p:cNvPr>
          <p:cNvSpPr>
            <a:spLocks noGrp="1"/>
          </p:cNvSpPr>
          <p:nvPr>
            <p:ph type="title"/>
          </p:nvPr>
        </p:nvSpPr>
        <p:spPr/>
        <p:txBody>
          <a:bodyPr/>
          <a:lstStyle/>
          <a:p>
            <a:r>
              <a:rPr lang="en-GB" b="1" i="0" dirty="0">
                <a:effectLst/>
                <a:latin typeface="Arial" panose="020B0604020202020204" pitchFamily="34" charset="0"/>
                <a:cs typeface="Arial" panose="020B0604020202020204" pitchFamily="34" charset="0"/>
              </a:rPr>
              <a:t>Fine Tuning Gen AI (Cont.)</a:t>
            </a:r>
            <a:endParaRPr lang="en-DE" dirty="0">
              <a:latin typeface="Arial" panose="020B0604020202020204" pitchFamily="34" charset="0"/>
              <a:cs typeface="Arial" panose="020B0604020202020204" pitchFamily="34" charset="0"/>
            </a:endParaRPr>
          </a:p>
        </p:txBody>
      </p:sp>
      <p:sp>
        <p:nvSpPr>
          <p:cNvPr id="4" name="Subtitle 3">
            <a:extLst>
              <a:ext uri="{FF2B5EF4-FFF2-40B4-BE49-F238E27FC236}">
                <a16:creationId xmlns:a16="http://schemas.microsoft.com/office/drawing/2014/main" id="{A6BAB1B3-3E8E-6737-B6E1-070A30046D48}"/>
              </a:ext>
            </a:extLst>
          </p:cNvPr>
          <p:cNvSpPr>
            <a:spLocks noGrp="1"/>
          </p:cNvSpPr>
          <p:nvPr>
            <p:ph type="subTitle" idx="11"/>
          </p:nvPr>
        </p:nvSpPr>
        <p:spPr/>
        <p:txBody>
          <a:bodyPr/>
          <a:lstStyle/>
          <a:p>
            <a:r>
              <a:rPr lang="en-GB" b="1" dirty="0"/>
              <a:t>Temperature</a:t>
            </a:r>
          </a:p>
        </p:txBody>
      </p:sp>
      <p:pic>
        <p:nvPicPr>
          <p:cNvPr id="7" name="Picture 6" descr="A screenshot of a phone&#10;&#10;Description automatically generated">
            <a:extLst>
              <a:ext uri="{FF2B5EF4-FFF2-40B4-BE49-F238E27FC236}">
                <a16:creationId xmlns:a16="http://schemas.microsoft.com/office/drawing/2014/main" id="{66A967BD-FE8C-3384-20CE-3F8166322A54}"/>
              </a:ext>
            </a:extLst>
          </p:cNvPr>
          <p:cNvPicPr>
            <a:picLocks noChangeAspect="1"/>
          </p:cNvPicPr>
          <p:nvPr/>
        </p:nvPicPr>
        <p:blipFill>
          <a:blip r:embed="rId2"/>
          <a:stretch>
            <a:fillRect/>
          </a:stretch>
        </p:blipFill>
        <p:spPr>
          <a:xfrm>
            <a:off x="8103546" y="1596654"/>
            <a:ext cx="3608866" cy="4378911"/>
          </a:xfrm>
          <a:prstGeom prst="rect">
            <a:avLst/>
          </a:prstGeom>
        </p:spPr>
      </p:pic>
    </p:spTree>
    <p:extLst>
      <p:ext uri="{BB962C8B-B14F-4D97-AF65-F5344CB8AC3E}">
        <p14:creationId xmlns:p14="http://schemas.microsoft.com/office/powerpoint/2010/main" val="42560654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2D42E4E-042E-9031-4047-2B3259655379}"/>
              </a:ext>
            </a:extLst>
          </p:cNvPr>
          <p:cNvSpPr>
            <a:spLocks noGrp="1"/>
          </p:cNvSpPr>
          <p:nvPr>
            <p:ph type="body" sz="quarter" idx="10"/>
          </p:nvPr>
        </p:nvSpPr>
        <p:spPr>
          <a:xfrm>
            <a:off x="479588" y="2060576"/>
            <a:ext cx="7305169" cy="3816350"/>
          </a:xfrm>
        </p:spPr>
        <p:txBody>
          <a:bodyPr/>
          <a:lstStyle/>
          <a:p>
            <a:pPr marL="285750" indent="-285750">
              <a:buFont typeface="Arial" panose="020B0604020202020204" pitchFamily="34" charset="0"/>
              <a:buChar char="•"/>
            </a:pPr>
            <a:r>
              <a:rPr lang="en-GB" b="1" dirty="0">
                <a:latin typeface="Arial" panose="020B0604020202020204" pitchFamily="34" charset="0"/>
                <a:cs typeface="Arial" panose="020B0604020202020204" pitchFamily="34" charset="0"/>
              </a:rPr>
              <a:t>Focuses attention on probable next words: </a:t>
            </a:r>
            <a:r>
              <a:rPr lang="en-GB" dirty="0">
                <a:latin typeface="Arial" panose="020B0604020202020204" pitchFamily="34" charset="0"/>
                <a:cs typeface="Arial" panose="020B0604020202020204" pitchFamily="34" charset="0"/>
              </a:rPr>
              <a:t>Top P acts like a spotlight, considering only the most likely words based on a set probability threshold.</a:t>
            </a:r>
          </a:p>
          <a:p>
            <a:pPr marL="285750" indent="-285750">
              <a:buFont typeface="Arial" panose="020B0604020202020204" pitchFamily="34" charset="0"/>
              <a:buChar char="•"/>
            </a:pPr>
            <a:r>
              <a:rPr lang="en-GB" dirty="0">
                <a:latin typeface="Arial" panose="020B0604020202020204" pitchFamily="34" charset="0"/>
                <a:cs typeface="Arial" panose="020B0604020202020204" pitchFamily="34" charset="0"/>
              </a:rPr>
              <a:t>Controls output creativity:</a:t>
            </a:r>
          </a:p>
          <a:p>
            <a:pPr marL="1052206" lvl="1" indent="-285750">
              <a:buFont typeface="Arial" panose="020B0604020202020204" pitchFamily="34" charset="0"/>
              <a:buChar char="•"/>
            </a:pPr>
            <a:r>
              <a:rPr lang="en-GB" dirty="0">
                <a:latin typeface="Arial" panose="020B0604020202020204" pitchFamily="34" charset="0"/>
                <a:cs typeface="Arial" panose="020B0604020202020204" pitchFamily="34" charset="0"/>
              </a:rPr>
              <a:t>Lower P (narrow spotlight):</a:t>
            </a:r>
          </a:p>
          <a:p>
            <a:pPr marL="1471139" lvl="2" indent="-285750">
              <a:buFont typeface="Arial" panose="020B0604020202020204" pitchFamily="34" charset="0"/>
              <a:buChar char="•"/>
            </a:pPr>
            <a:r>
              <a:rPr lang="en-GB" dirty="0">
                <a:latin typeface="Arial" panose="020B0604020202020204" pitchFamily="34" charset="0"/>
                <a:cs typeface="Arial" panose="020B0604020202020204" pitchFamily="34" charset="0"/>
              </a:rPr>
              <a:t>Chooses from a smaller set of high-probability words.</a:t>
            </a:r>
          </a:p>
          <a:p>
            <a:pPr marL="1471139" lvl="2" indent="-285750">
              <a:buFont typeface="Arial" panose="020B0604020202020204" pitchFamily="34" charset="0"/>
              <a:buChar char="•"/>
            </a:pPr>
            <a:r>
              <a:rPr lang="en-GB" dirty="0">
                <a:latin typeface="Arial" panose="020B0604020202020204" pitchFamily="34" charset="0"/>
                <a:cs typeface="Arial" panose="020B0604020202020204" pitchFamily="34" charset="0"/>
              </a:rPr>
              <a:t>Generates more focused and controlled outputs.</a:t>
            </a:r>
          </a:p>
          <a:p>
            <a:pPr marL="1052206" lvl="1" indent="-285750">
              <a:buFont typeface="Arial" panose="020B0604020202020204" pitchFamily="34" charset="0"/>
              <a:buChar char="•"/>
            </a:pPr>
            <a:r>
              <a:rPr lang="en-GB" dirty="0">
                <a:latin typeface="Arial" panose="020B0604020202020204" pitchFamily="34" charset="0"/>
                <a:cs typeface="Arial" panose="020B0604020202020204" pitchFamily="34" charset="0"/>
              </a:rPr>
              <a:t>Higher P (wider spotlight):</a:t>
            </a:r>
          </a:p>
          <a:p>
            <a:pPr marL="1471139" lvl="2" indent="-285750">
              <a:buFont typeface="Arial" panose="020B0604020202020204" pitchFamily="34" charset="0"/>
              <a:buChar char="•"/>
            </a:pPr>
            <a:r>
              <a:rPr lang="en-GB" dirty="0">
                <a:latin typeface="Arial" panose="020B0604020202020204" pitchFamily="34" charset="0"/>
                <a:cs typeface="Arial" panose="020B0604020202020204" pitchFamily="34" charset="0"/>
              </a:rPr>
              <a:t>Considers a larger set of words.	</a:t>
            </a:r>
          </a:p>
          <a:p>
            <a:pPr marL="1471139" lvl="2" indent="-285750">
              <a:buFont typeface="Arial" panose="020B0604020202020204" pitchFamily="34" charset="0"/>
              <a:buChar char="•"/>
            </a:pPr>
            <a:r>
              <a:rPr lang="en-GB" dirty="0">
                <a:latin typeface="Arial" panose="020B0604020202020204" pitchFamily="34" charset="0"/>
                <a:cs typeface="Arial" panose="020B0604020202020204" pitchFamily="34" charset="0"/>
              </a:rPr>
              <a:t>Allows for more creativity but can be less predictable. </a:t>
            </a:r>
          </a:p>
        </p:txBody>
      </p:sp>
      <p:sp>
        <p:nvSpPr>
          <p:cNvPr id="3" name="Title 2">
            <a:extLst>
              <a:ext uri="{FF2B5EF4-FFF2-40B4-BE49-F238E27FC236}">
                <a16:creationId xmlns:a16="http://schemas.microsoft.com/office/drawing/2014/main" id="{6AE9BAA1-992F-BB28-29D3-0DF1BC2A9AEE}"/>
              </a:ext>
            </a:extLst>
          </p:cNvPr>
          <p:cNvSpPr>
            <a:spLocks noGrp="1"/>
          </p:cNvSpPr>
          <p:nvPr>
            <p:ph type="title"/>
          </p:nvPr>
        </p:nvSpPr>
        <p:spPr/>
        <p:txBody>
          <a:bodyPr/>
          <a:lstStyle/>
          <a:p>
            <a:r>
              <a:rPr lang="en-GB" b="1" i="0" dirty="0">
                <a:effectLst/>
                <a:latin typeface="Arial" panose="020B0604020202020204" pitchFamily="34" charset="0"/>
                <a:cs typeface="Arial" panose="020B0604020202020204" pitchFamily="34" charset="0"/>
              </a:rPr>
              <a:t>Fine Tuning Gen AI (Cont.)</a:t>
            </a:r>
            <a:endParaRPr lang="en-DE" dirty="0">
              <a:latin typeface="Arial" panose="020B0604020202020204" pitchFamily="34" charset="0"/>
              <a:cs typeface="Arial" panose="020B0604020202020204" pitchFamily="34" charset="0"/>
            </a:endParaRPr>
          </a:p>
        </p:txBody>
      </p:sp>
      <p:sp>
        <p:nvSpPr>
          <p:cNvPr id="4" name="Subtitle 3">
            <a:extLst>
              <a:ext uri="{FF2B5EF4-FFF2-40B4-BE49-F238E27FC236}">
                <a16:creationId xmlns:a16="http://schemas.microsoft.com/office/drawing/2014/main" id="{A6BAB1B3-3E8E-6737-B6E1-070A30046D48}"/>
              </a:ext>
            </a:extLst>
          </p:cNvPr>
          <p:cNvSpPr>
            <a:spLocks noGrp="1"/>
          </p:cNvSpPr>
          <p:nvPr>
            <p:ph type="subTitle" idx="11"/>
          </p:nvPr>
        </p:nvSpPr>
        <p:spPr/>
        <p:txBody>
          <a:bodyPr/>
          <a:lstStyle/>
          <a:p>
            <a:r>
              <a:rPr lang="en-GB" b="1" dirty="0"/>
              <a:t>Top P (Nucleus Sampling)</a:t>
            </a:r>
          </a:p>
        </p:txBody>
      </p:sp>
      <p:pic>
        <p:nvPicPr>
          <p:cNvPr id="6" name="Picture 5" descr="A screenshot of a survey&#10;&#10;Description automatically generated">
            <a:extLst>
              <a:ext uri="{FF2B5EF4-FFF2-40B4-BE49-F238E27FC236}">
                <a16:creationId xmlns:a16="http://schemas.microsoft.com/office/drawing/2014/main" id="{72DCA67A-C9C5-CDE0-245F-B85BFE99A33F}"/>
              </a:ext>
            </a:extLst>
          </p:cNvPr>
          <p:cNvPicPr>
            <a:picLocks noChangeAspect="1"/>
          </p:cNvPicPr>
          <p:nvPr/>
        </p:nvPicPr>
        <p:blipFill>
          <a:blip r:embed="rId3"/>
          <a:stretch>
            <a:fillRect/>
          </a:stretch>
        </p:blipFill>
        <p:spPr>
          <a:xfrm>
            <a:off x="7714735" y="882435"/>
            <a:ext cx="3987800" cy="48387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2604346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2D42E4E-042E-9031-4047-2B3259655379}"/>
              </a:ext>
            </a:extLst>
          </p:cNvPr>
          <p:cNvSpPr>
            <a:spLocks noGrp="1"/>
          </p:cNvSpPr>
          <p:nvPr>
            <p:ph type="body" sz="quarter" idx="10"/>
          </p:nvPr>
        </p:nvSpPr>
        <p:spPr>
          <a:xfrm>
            <a:off x="479589" y="2060576"/>
            <a:ext cx="6291914" cy="3816350"/>
          </a:xfrm>
        </p:spPr>
        <p:txBody>
          <a:bodyPr/>
          <a:lstStyle/>
          <a:p>
            <a:pPr marL="285750" indent="-285750">
              <a:buFont typeface="Arial" panose="020B0604020202020204" pitchFamily="34" charset="0"/>
              <a:buChar char="•"/>
            </a:pPr>
            <a:r>
              <a:rPr lang="en-GB" b="1" dirty="0">
                <a:latin typeface="Arial" panose="020B0604020202020204" pitchFamily="34" charset="0"/>
                <a:cs typeface="Arial" panose="020B0604020202020204" pitchFamily="34" charset="0"/>
              </a:rPr>
              <a:t>Focuses on most probable continuations: </a:t>
            </a:r>
            <a:r>
              <a:rPr lang="en-GB" dirty="0">
                <a:latin typeface="Arial" panose="020B0604020202020204" pitchFamily="34" charset="0"/>
                <a:cs typeface="Arial" panose="020B0604020202020204" pitchFamily="34" charset="0"/>
              </a:rPr>
              <a:t>Limits selection to the top K most likely words at each step, prioritizing conventional and safe outputs.</a:t>
            </a:r>
          </a:p>
          <a:p>
            <a:pPr marL="1052206" lvl="1" indent="-285750">
              <a:buFont typeface="Arial" panose="020B0604020202020204" pitchFamily="34" charset="0"/>
              <a:buChar char="•"/>
            </a:pPr>
            <a:r>
              <a:rPr lang="en-GB" dirty="0">
                <a:latin typeface="Arial" panose="020B0604020202020204" pitchFamily="34" charset="0"/>
                <a:cs typeface="Arial" panose="020B0604020202020204" pitchFamily="34" charset="0"/>
              </a:rPr>
              <a:t>Controls creativity:</a:t>
            </a:r>
          </a:p>
          <a:p>
            <a:pPr marL="1471139" lvl="2" indent="-285750">
              <a:buFont typeface="Arial" panose="020B0604020202020204" pitchFamily="34" charset="0"/>
              <a:buChar char="•"/>
            </a:pPr>
            <a:r>
              <a:rPr lang="en-GB" dirty="0">
                <a:latin typeface="Arial" panose="020B0604020202020204" pitchFamily="34" charset="0"/>
                <a:cs typeface="Arial" panose="020B0604020202020204" pitchFamily="34" charset="0"/>
              </a:rPr>
              <a:t>Lower K (narrower focus): More predictable, less creative outputs (considers fewer tokens).</a:t>
            </a:r>
          </a:p>
          <a:p>
            <a:pPr marL="1471139" lvl="2" indent="-285750">
              <a:buFont typeface="Arial" panose="020B0604020202020204" pitchFamily="34" charset="0"/>
              <a:buChar char="•"/>
            </a:pPr>
            <a:r>
              <a:rPr lang="en-GB" dirty="0">
                <a:latin typeface="Arial" panose="020B0604020202020204" pitchFamily="34" charset="0"/>
                <a:cs typeface="Arial" panose="020B0604020202020204" pitchFamily="34" charset="0"/>
              </a:rPr>
              <a:t>Higher K (wider focus): More creative outputs (considers more tokens), but potentially less safe.</a:t>
            </a:r>
          </a:p>
          <a:p>
            <a:pPr marL="285750" indent="-285750">
              <a:buFont typeface="Arial" panose="020B0604020202020204" pitchFamily="34" charset="0"/>
              <a:buChar char="•"/>
            </a:pPr>
            <a:endParaRPr lang="en-GB"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GB"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GB" dirty="0">
              <a:latin typeface="Arial" panose="020B0604020202020204" pitchFamily="34" charset="0"/>
              <a:cs typeface="Arial" panose="020B0604020202020204" pitchFamily="34" charset="0"/>
            </a:endParaRPr>
          </a:p>
          <a:p>
            <a:r>
              <a:rPr lang="en-GB" i="1" dirty="0">
                <a:latin typeface="Arial" panose="020B0604020202020204" pitchFamily="34" charset="0"/>
                <a:cs typeface="Arial" panose="020B0604020202020204" pitchFamily="34" charset="0"/>
              </a:rPr>
              <a:t>Note: Some models does not support this parameter.</a:t>
            </a:r>
          </a:p>
        </p:txBody>
      </p:sp>
      <p:sp>
        <p:nvSpPr>
          <p:cNvPr id="3" name="Title 2">
            <a:extLst>
              <a:ext uri="{FF2B5EF4-FFF2-40B4-BE49-F238E27FC236}">
                <a16:creationId xmlns:a16="http://schemas.microsoft.com/office/drawing/2014/main" id="{6AE9BAA1-992F-BB28-29D3-0DF1BC2A9AEE}"/>
              </a:ext>
            </a:extLst>
          </p:cNvPr>
          <p:cNvSpPr>
            <a:spLocks noGrp="1"/>
          </p:cNvSpPr>
          <p:nvPr>
            <p:ph type="title"/>
          </p:nvPr>
        </p:nvSpPr>
        <p:spPr/>
        <p:txBody>
          <a:bodyPr/>
          <a:lstStyle/>
          <a:p>
            <a:r>
              <a:rPr lang="en-GB" b="1" i="0" dirty="0">
                <a:effectLst/>
                <a:latin typeface="Arial" panose="020B0604020202020204" pitchFamily="34" charset="0"/>
                <a:cs typeface="Arial" panose="020B0604020202020204" pitchFamily="34" charset="0"/>
              </a:rPr>
              <a:t>Fine Tuning Gen AI (Cont.)</a:t>
            </a:r>
            <a:endParaRPr lang="en-DE" dirty="0">
              <a:latin typeface="Arial" panose="020B0604020202020204" pitchFamily="34" charset="0"/>
              <a:cs typeface="Arial" panose="020B0604020202020204" pitchFamily="34" charset="0"/>
            </a:endParaRPr>
          </a:p>
        </p:txBody>
      </p:sp>
      <p:sp>
        <p:nvSpPr>
          <p:cNvPr id="4" name="Subtitle 3">
            <a:extLst>
              <a:ext uri="{FF2B5EF4-FFF2-40B4-BE49-F238E27FC236}">
                <a16:creationId xmlns:a16="http://schemas.microsoft.com/office/drawing/2014/main" id="{A6BAB1B3-3E8E-6737-B6E1-070A30046D48}"/>
              </a:ext>
            </a:extLst>
          </p:cNvPr>
          <p:cNvSpPr>
            <a:spLocks noGrp="1"/>
          </p:cNvSpPr>
          <p:nvPr>
            <p:ph type="subTitle" idx="11"/>
          </p:nvPr>
        </p:nvSpPr>
        <p:spPr/>
        <p:txBody>
          <a:bodyPr/>
          <a:lstStyle/>
          <a:p>
            <a:r>
              <a:rPr lang="en-GB" b="1" dirty="0"/>
              <a:t>Top K Sampling</a:t>
            </a:r>
          </a:p>
        </p:txBody>
      </p:sp>
      <p:pic>
        <p:nvPicPr>
          <p:cNvPr id="7" name="Picture 6" descr="A screenshot of a computer&#10;&#10;Description automatically generated">
            <a:extLst>
              <a:ext uri="{FF2B5EF4-FFF2-40B4-BE49-F238E27FC236}">
                <a16:creationId xmlns:a16="http://schemas.microsoft.com/office/drawing/2014/main" id="{F3CC38CD-E552-82E1-4A8D-D394FE343178}"/>
              </a:ext>
            </a:extLst>
          </p:cNvPr>
          <p:cNvPicPr>
            <a:picLocks noChangeAspect="1"/>
          </p:cNvPicPr>
          <p:nvPr/>
        </p:nvPicPr>
        <p:blipFill>
          <a:blip r:embed="rId2"/>
          <a:stretch>
            <a:fillRect/>
          </a:stretch>
        </p:blipFill>
        <p:spPr>
          <a:xfrm>
            <a:off x="7784757" y="1464805"/>
            <a:ext cx="3898900" cy="3810000"/>
          </a:xfrm>
          <a:prstGeom prst="rect">
            <a:avLst/>
          </a:prstGeom>
        </p:spPr>
      </p:pic>
    </p:spTree>
    <p:extLst>
      <p:ext uri="{BB962C8B-B14F-4D97-AF65-F5344CB8AC3E}">
        <p14:creationId xmlns:p14="http://schemas.microsoft.com/office/powerpoint/2010/main" val="32533680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2D42E4E-042E-9031-4047-2B3259655379}"/>
              </a:ext>
            </a:extLst>
          </p:cNvPr>
          <p:cNvSpPr>
            <a:spLocks noGrp="1"/>
          </p:cNvSpPr>
          <p:nvPr>
            <p:ph type="body" sz="quarter" idx="10"/>
          </p:nvPr>
        </p:nvSpPr>
        <p:spPr>
          <a:xfrm>
            <a:off x="479589" y="2060576"/>
            <a:ext cx="10344930" cy="3816350"/>
          </a:xfrm>
        </p:spPr>
        <p:txBody>
          <a:bodyPr/>
          <a:lstStyle/>
          <a:p>
            <a:pPr marL="285750" indent="-285750" algn="l" fontAlgn="auto">
              <a:buFont typeface="Arial" panose="020B0604020202020204" pitchFamily="34" charset="0"/>
              <a:buChar char="•"/>
            </a:pPr>
            <a:r>
              <a:rPr lang="en-GB" b="1" i="0" dirty="0">
                <a:effectLst/>
                <a:latin typeface="Arial" panose="020B0604020202020204" pitchFamily="34" charset="0"/>
                <a:cs typeface="Arial" panose="020B0604020202020204" pitchFamily="34" charset="0"/>
              </a:rPr>
              <a:t>Top K </a:t>
            </a:r>
            <a:r>
              <a:rPr lang="en-GB" b="0" i="0" dirty="0">
                <a:effectLst/>
                <a:latin typeface="Arial" panose="020B0604020202020204" pitchFamily="34" charset="0"/>
                <a:cs typeface="Arial" panose="020B0604020202020204" pitchFamily="34" charset="0"/>
              </a:rPr>
              <a:t>tokens with highest probabilities are sampled.</a:t>
            </a:r>
          </a:p>
          <a:p>
            <a:pPr marL="285750" indent="-285750" algn="l" fontAlgn="auto">
              <a:buFont typeface="Arial" panose="020B0604020202020204" pitchFamily="34" charset="0"/>
              <a:buChar char="•"/>
            </a:pPr>
            <a:r>
              <a:rPr lang="en-GB" b="0" i="0" dirty="0">
                <a:effectLst/>
                <a:latin typeface="Arial" panose="020B0604020202020204" pitchFamily="34" charset="0"/>
                <a:cs typeface="Arial" panose="020B0604020202020204" pitchFamily="34" charset="0"/>
              </a:rPr>
              <a:t>Tokens further filtered based on </a:t>
            </a:r>
            <a:r>
              <a:rPr lang="en-GB" b="1" i="0" dirty="0">
                <a:effectLst/>
                <a:latin typeface="Arial" panose="020B0604020202020204" pitchFamily="34" charset="0"/>
                <a:cs typeface="Arial" panose="020B0604020202020204" pitchFamily="34" charset="0"/>
              </a:rPr>
              <a:t>Top P.</a:t>
            </a:r>
            <a:endParaRPr lang="en-GB" b="0" i="0" dirty="0">
              <a:effectLst/>
              <a:latin typeface="Arial" panose="020B0604020202020204" pitchFamily="34" charset="0"/>
              <a:cs typeface="Arial" panose="020B0604020202020204" pitchFamily="34" charset="0"/>
            </a:endParaRPr>
          </a:p>
          <a:p>
            <a:pPr marL="285750" indent="-285750" algn="l" fontAlgn="auto">
              <a:buFont typeface="Arial" panose="020B0604020202020204" pitchFamily="34" charset="0"/>
              <a:buChar char="•"/>
            </a:pPr>
            <a:r>
              <a:rPr lang="en-GB" b="0" i="0" dirty="0">
                <a:effectLst/>
                <a:latin typeface="Arial" panose="020B0604020202020204" pitchFamily="34" charset="0"/>
                <a:cs typeface="Arial" panose="020B0604020202020204" pitchFamily="34" charset="0"/>
              </a:rPr>
              <a:t>With final token being selected using </a:t>
            </a:r>
            <a:r>
              <a:rPr lang="en-GB" b="1" i="0" dirty="0">
                <a:effectLst/>
                <a:latin typeface="Arial" panose="020B0604020202020204" pitchFamily="34" charset="0"/>
                <a:cs typeface="Arial" panose="020B0604020202020204" pitchFamily="34" charset="0"/>
              </a:rPr>
              <a:t>temperature</a:t>
            </a:r>
            <a:r>
              <a:rPr lang="en-GB" b="0" i="0" dirty="0">
                <a:effectLst/>
                <a:latin typeface="Arial" panose="020B0604020202020204" pitchFamily="34" charset="0"/>
                <a:cs typeface="Arial" panose="020B0604020202020204" pitchFamily="34" charset="0"/>
              </a:rPr>
              <a:t>.</a:t>
            </a:r>
          </a:p>
          <a:p>
            <a:pPr marL="285750" indent="-285750" algn="l" fontAlgn="auto">
              <a:buFont typeface="Arial" panose="020B0604020202020204" pitchFamily="34" charset="0"/>
              <a:buChar char="•"/>
            </a:pPr>
            <a:endParaRPr lang="en-GB" dirty="0">
              <a:latin typeface="Arial" panose="020B0604020202020204" pitchFamily="34" charset="0"/>
              <a:cs typeface="Arial" panose="020B0604020202020204" pitchFamily="34" charset="0"/>
            </a:endParaRPr>
          </a:p>
          <a:p>
            <a:pPr algn="l" fontAlgn="auto"/>
            <a:r>
              <a:rPr lang="en-GB" b="1" i="0" dirty="0">
                <a:effectLst/>
                <a:latin typeface="-apple-system"/>
              </a:rPr>
              <a:t>Choosing the Right Settings:</a:t>
            </a:r>
            <a:endParaRPr lang="en-GB" b="1" i="0" dirty="0">
              <a:effectLst/>
              <a:latin typeface="Arial" panose="020B0604020202020204" pitchFamily="34" charset="0"/>
              <a:cs typeface="Arial" panose="020B0604020202020204" pitchFamily="34" charset="0"/>
            </a:endParaRPr>
          </a:p>
          <a:p>
            <a:pPr marL="285750" indent="-285750" fontAlgn="auto">
              <a:buFont typeface="Arial" panose="020B0604020202020204" pitchFamily="34" charset="0"/>
              <a:buChar char="•"/>
            </a:pPr>
            <a:r>
              <a:rPr lang="en-GB" b="0" i="0" dirty="0">
                <a:effectLst/>
                <a:latin typeface="Arial" panose="020B0604020202020204" pitchFamily="34" charset="0"/>
                <a:cs typeface="Arial" panose="020B0604020202020204" pitchFamily="34" charset="0"/>
              </a:rPr>
              <a:t>The ideal configuration depends on your desired outcome. </a:t>
            </a:r>
          </a:p>
          <a:p>
            <a:pPr marL="285750" indent="-285750" fontAlgn="auto">
              <a:buFont typeface="Arial" panose="020B0604020202020204" pitchFamily="34" charset="0"/>
              <a:buChar char="•"/>
            </a:pPr>
            <a:r>
              <a:rPr lang="en-GB" b="0" i="0" dirty="0">
                <a:effectLst/>
                <a:latin typeface="Arial" panose="020B0604020202020204" pitchFamily="34" charset="0"/>
                <a:cs typeface="Arial" panose="020B0604020202020204" pitchFamily="34" charset="0"/>
              </a:rPr>
              <a:t>For tasks requiring accuracy and focus (like code completion) use lower temperature, higher Top P/Top K, and a moderate number of max tokens.</a:t>
            </a:r>
          </a:p>
          <a:p>
            <a:pPr marL="285750" indent="-285750" fontAlgn="auto">
              <a:buFont typeface="Arial" panose="020B0604020202020204" pitchFamily="34" charset="0"/>
              <a:buChar char="•"/>
            </a:pPr>
            <a:r>
              <a:rPr lang="en-GB" b="0" i="0" dirty="0">
                <a:effectLst/>
                <a:latin typeface="Arial" panose="020B0604020202020204" pitchFamily="34" charset="0"/>
                <a:cs typeface="Arial" panose="020B0604020202020204" pitchFamily="34" charset="0"/>
              </a:rPr>
              <a:t>For creative writing, experiment with higher temperature, lower Top P/Top K, and a larger max token limit.</a:t>
            </a:r>
          </a:p>
          <a:p>
            <a:pPr marL="285750" indent="-285750">
              <a:buFont typeface="Arial" panose="020B0604020202020204" pitchFamily="34" charset="0"/>
              <a:buChar char="•"/>
            </a:pPr>
            <a:endParaRPr lang="en-GB" dirty="0">
              <a:latin typeface="Arial" panose="020B0604020202020204" pitchFamily="34" charset="0"/>
              <a:cs typeface="Arial" panose="020B0604020202020204" pitchFamily="34" charset="0"/>
            </a:endParaRPr>
          </a:p>
        </p:txBody>
      </p:sp>
      <p:sp>
        <p:nvSpPr>
          <p:cNvPr id="3" name="Title 2">
            <a:extLst>
              <a:ext uri="{FF2B5EF4-FFF2-40B4-BE49-F238E27FC236}">
                <a16:creationId xmlns:a16="http://schemas.microsoft.com/office/drawing/2014/main" id="{6AE9BAA1-992F-BB28-29D3-0DF1BC2A9AEE}"/>
              </a:ext>
            </a:extLst>
          </p:cNvPr>
          <p:cNvSpPr>
            <a:spLocks noGrp="1"/>
          </p:cNvSpPr>
          <p:nvPr>
            <p:ph type="title"/>
          </p:nvPr>
        </p:nvSpPr>
        <p:spPr/>
        <p:txBody>
          <a:bodyPr/>
          <a:lstStyle/>
          <a:p>
            <a:r>
              <a:rPr lang="en-GB" b="1" i="0" dirty="0">
                <a:effectLst/>
                <a:latin typeface="-apple-system"/>
              </a:rPr>
              <a:t>Fine Tuning Gen AI (Cont.)</a:t>
            </a:r>
            <a:endParaRPr lang="en-DE" dirty="0"/>
          </a:p>
        </p:txBody>
      </p:sp>
      <p:sp>
        <p:nvSpPr>
          <p:cNvPr id="4" name="Subtitle 3">
            <a:extLst>
              <a:ext uri="{FF2B5EF4-FFF2-40B4-BE49-F238E27FC236}">
                <a16:creationId xmlns:a16="http://schemas.microsoft.com/office/drawing/2014/main" id="{A6BAB1B3-3E8E-6737-B6E1-070A30046D48}"/>
              </a:ext>
            </a:extLst>
          </p:cNvPr>
          <p:cNvSpPr>
            <a:spLocks noGrp="1"/>
          </p:cNvSpPr>
          <p:nvPr>
            <p:ph type="subTitle" idx="11"/>
          </p:nvPr>
        </p:nvSpPr>
        <p:spPr/>
        <p:txBody>
          <a:bodyPr/>
          <a:lstStyle/>
          <a:p>
            <a:r>
              <a:rPr lang="en-GB" b="1" dirty="0"/>
              <a:t>Token Selection Steps (🔄):</a:t>
            </a:r>
          </a:p>
        </p:txBody>
      </p:sp>
    </p:spTree>
    <p:extLst>
      <p:ext uri="{BB962C8B-B14F-4D97-AF65-F5344CB8AC3E}">
        <p14:creationId xmlns:p14="http://schemas.microsoft.com/office/powerpoint/2010/main" val="29893814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9A3D033-7016-4465-7FA6-C3C1DD0E3088}"/>
              </a:ext>
            </a:extLst>
          </p:cNvPr>
          <p:cNvSpPr>
            <a:spLocks noGrp="1"/>
          </p:cNvSpPr>
          <p:nvPr>
            <p:ph type="title"/>
          </p:nvPr>
        </p:nvSpPr>
        <p:spPr/>
        <p:txBody>
          <a:bodyPr/>
          <a:lstStyle/>
          <a:p>
            <a:r>
              <a:rPr lang="en-DE" b="1" dirty="0"/>
              <a:t>Gen AI Pitfall</a:t>
            </a:r>
          </a:p>
        </p:txBody>
      </p:sp>
      <p:pic>
        <p:nvPicPr>
          <p:cNvPr id="2" name="Picture 1">
            <a:extLst>
              <a:ext uri="{FF2B5EF4-FFF2-40B4-BE49-F238E27FC236}">
                <a16:creationId xmlns:a16="http://schemas.microsoft.com/office/drawing/2014/main" id="{3E206CF0-F0B1-6147-8674-9C4DCE570DA9}"/>
              </a:ext>
            </a:extLst>
          </p:cNvPr>
          <p:cNvPicPr>
            <a:picLocks noChangeAspect="1"/>
          </p:cNvPicPr>
          <p:nvPr/>
        </p:nvPicPr>
        <p:blipFill>
          <a:blip r:embed="rId3"/>
          <a:stretch>
            <a:fillRect/>
          </a:stretch>
        </p:blipFill>
        <p:spPr>
          <a:xfrm>
            <a:off x="2623298" y="1186543"/>
            <a:ext cx="6945404" cy="4769834"/>
          </a:xfrm>
          <a:prstGeom prst="rect">
            <a:avLst/>
          </a:prstGeom>
        </p:spPr>
      </p:pic>
    </p:spTree>
    <p:extLst>
      <p:ext uri="{BB962C8B-B14F-4D97-AF65-F5344CB8AC3E}">
        <p14:creationId xmlns:p14="http://schemas.microsoft.com/office/powerpoint/2010/main" val="7212225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9A3D033-7016-4465-7FA6-C3C1DD0E3088}"/>
              </a:ext>
            </a:extLst>
          </p:cNvPr>
          <p:cNvSpPr>
            <a:spLocks noGrp="1"/>
          </p:cNvSpPr>
          <p:nvPr>
            <p:ph type="title"/>
          </p:nvPr>
        </p:nvSpPr>
        <p:spPr/>
        <p:txBody>
          <a:bodyPr/>
          <a:lstStyle/>
          <a:p>
            <a:r>
              <a:rPr lang="en-DE" b="1" dirty="0"/>
              <a:t>Gen AI Pitfall (Cont.)</a:t>
            </a:r>
          </a:p>
        </p:txBody>
      </p:sp>
      <p:pic>
        <p:nvPicPr>
          <p:cNvPr id="4" name="Picture 3">
            <a:extLst>
              <a:ext uri="{FF2B5EF4-FFF2-40B4-BE49-F238E27FC236}">
                <a16:creationId xmlns:a16="http://schemas.microsoft.com/office/drawing/2014/main" id="{39AA5815-A42B-EA7F-1A86-5FD11C065106}"/>
              </a:ext>
            </a:extLst>
          </p:cNvPr>
          <p:cNvPicPr>
            <a:picLocks noChangeAspect="1"/>
          </p:cNvPicPr>
          <p:nvPr/>
        </p:nvPicPr>
        <p:blipFill>
          <a:blip r:embed="rId3"/>
          <a:stretch>
            <a:fillRect/>
          </a:stretch>
        </p:blipFill>
        <p:spPr>
          <a:xfrm>
            <a:off x="2209800" y="1148034"/>
            <a:ext cx="7772400" cy="5089277"/>
          </a:xfrm>
          <a:prstGeom prst="rect">
            <a:avLst/>
          </a:prstGeom>
          <a:ln>
            <a:noFill/>
          </a:ln>
          <a:effectLst>
            <a:softEdge rad="112500"/>
          </a:effectLst>
        </p:spPr>
      </p:pic>
    </p:spTree>
    <p:extLst>
      <p:ext uri="{BB962C8B-B14F-4D97-AF65-F5344CB8AC3E}">
        <p14:creationId xmlns:p14="http://schemas.microsoft.com/office/powerpoint/2010/main" val="390725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Agenda</a:t>
            </a:r>
          </a:p>
        </p:txBody>
      </p:sp>
      <p:sp>
        <p:nvSpPr>
          <p:cNvPr id="3" name="Inhaltsplatzhalter 2"/>
          <p:cNvSpPr>
            <a:spLocks noGrp="1"/>
          </p:cNvSpPr>
          <p:nvPr>
            <p:ph idx="1"/>
          </p:nvPr>
        </p:nvSpPr>
        <p:spPr>
          <a:xfrm>
            <a:off x="4932881" y="1520825"/>
            <a:ext cx="6584461" cy="3816350"/>
          </a:xfrm>
        </p:spPr>
        <p:txBody>
          <a:bodyPr/>
          <a:lstStyle/>
          <a:p>
            <a:pPr marL="456565" indent="-456565"/>
            <a:r>
              <a:rPr lang="de-DE" dirty="0" err="1"/>
              <a:t>What</a:t>
            </a:r>
            <a:r>
              <a:rPr lang="de-DE" dirty="0"/>
              <a:t> </a:t>
            </a:r>
            <a:r>
              <a:rPr lang="de-DE" dirty="0" err="1"/>
              <a:t>is</a:t>
            </a:r>
            <a:r>
              <a:rPr lang="de-DE" dirty="0"/>
              <a:t> Gen AI?</a:t>
            </a:r>
          </a:p>
          <a:p>
            <a:pPr marL="456565" indent="-456565"/>
            <a:r>
              <a:rPr lang="de-DE" dirty="0"/>
              <a:t>Gen AI </a:t>
            </a:r>
            <a:r>
              <a:rPr lang="de-DE" dirty="0" err="1"/>
              <a:t>Capabilities</a:t>
            </a:r>
            <a:endParaRPr lang="de-DE" dirty="0"/>
          </a:p>
          <a:p>
            <a:pPr marL="456565" indent="-456565"/>
            <a:r>
              <a:rPr lang="de-DE" dirty="0"/>
              <a:t>Gen AI-Models</a:t>
            </a:r>
          </a:p>
          <a:p>
            <a:pPr marL="456565" indent="-456565"/>
            <a:r>
              <a:rPr lang="de-DE" dirty="0"/>
              <a:t>A </a:t>
            </a:r>
            <a:r>
              <a:rPr lang="de-DE" dirty="0" err="1"/>
              <a:t>Perfect</a:t>
            </a:r>
            <a:r>
              <a:rPr lang="de-DE" dirty="0"/>
              <a:t> Prompt </a:t>
            </a:r>
          </a:p>
          <a:p>
            <a:pPr marL="456565" indent="-456565"/>
            <a:r>
              <a:rPr lang="de-DE" dirty="0"/>
              <a:t>Art </a:t>
            </a:r>
            <a:r>
              <a:rPr lang="de-DE" dirty="0" err="1"/>
              <a:t>of</a:t>
            </a:r>
            <a:r>
              <a:rPr lang="de-DE" dirty="0"/>
              <a:t> Prompt Engineering</a:t>
            </a:r>
          </a:p>
          <a:p>
            <a:pPr marL="456565" indent="-456565"/>
            <a:r>
              <a:rPr lang="de-DE" dirty="0"/>
              <a:t>Fine Tuning Gen AI</a:t>
            </a:r>
          </a:p>
          <a:p>
            <a:pPr marL="456565" indent="-456565"/>
            <a:r>
              <a:rPr lang="de-DE" dirty="0"/>
              <a:t>Gen AI </a:t>
            </a:r>
            <a:r>
              <a:rPr lang="de-DE" dirty="0" err="1"/>
              <a:t>Pitfall</a:t>
            </a:r>
            <a:r>
              <a:rPr lang="de-DE" dirty="0"/>
              <a:t>	 </a:t>
            </a:r>
          </a:p>
          <a:p>
            <a:pPr marL="456565" indent="-456565"/>
            <a:r>
              <a:rPr lang="de-DE" dirty="0"/>
              <a:t>Demonstration</a:t>
            </a:r>
          </a:p>
          <a:p>
            <a:pPr marL="456565" indent="-456565"/>
            <a:endParaRPr lang="de-DE" dirty="0"/>
          </a:p>
          <a:p>
            <a:pPr marL="456565" indent="-456565"/>
            <a:endParaRPr lang="de-DE" dirty="0"/>
          </a:p>
          <a:p>
            <a:pPr marL="456565" indent="-456565"/>
            <a:endParaRPr lang="de-DE" dirty="0"/>
          </a:p>
          <a:p>
            <a:pPr marL="456565" indent="-456565"/>
            <a:endParaRPr lang="de-DE" dirty="0"/>
          </a:p>
          <a:p>
            <a:pPr marL="456565" indent="-456565"/>
            <a:endParaRPr lang="de-DE" dirty="0"/>
          </a:p>
          <a:p>
            <a:pPr marL="456565" indent="-456565"/>
            <a:endParaRPr lang="de-DE" dirty="0"/>
          </a:p>
        </p:txBody>
      </p:sp>
      <p:pic>
        <p:nvPicPr>
          <p:cNvPr id="1028" name="Picture 4" descr="Google's Gemini: A Quantum Leap in Artificial Intelligence | Brand Vision">
            <a:extLst>
              <a:ext uri="{FF2B5EF4-FFF2-40B4-BE49-F238E27FC236}">
                <a16:creationId xmlns:a16="http://schemas.microsoft.com/office/drawing/2014/main" id="{EA828005-6A35-42AD-1B1B-6EA9E4D6CB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6352" y="3883096"/>
            <a:ext cx="2544161" cy="1908121"/>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ChatGPT Logo Square - Jacobs Media">
            <a:extLst>
              <a:ext uri="{FF2B5EF4-FFF2-40B4-BE49-F238E27FC236}">
                <a16:creationId xmlns:a16="http://schemas.microsoft.com/office/drawing/2014/main" id="{7620CB8B-AAB4-E01E-A04C-FA62D24067C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88" t="7798" r="3534" b="6489"/>
          <a:stretch/>
        </p:blipFill>
        <p:spPr bwMode="auto">
          <a:xfrm>
            <a:off x="479425" y="2630193"/>
            <a:ext cx="1861447" cy="219645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Llama 2 Model Details">
            <a:extLst>
              <a:ext uri="{FF2B5EF4-FFF2-40B4-BE49-F238E27FC236}">
                <a16:creationId xmlns:a16="http://schemas.microsoft.com/office/drawing/2014/main" id="{9A4E8941-164C-8604-65A7-A6FBBA8F802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96352" y="1066783"/>
            <a:ext cx="2394726" cy="15016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93428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9A3D033-7016-4465-7FA6-C3C1DD0E3088}"/>
              </a:ext>
            </a:extLst>
          </p:cNvPr>
          <p:cNvSpPr>
            <a:spLocks noGrp="1"/>
          </p:cNvSpPr>
          <p:nvPr>
            <p:ph type="title"/>
          </p:nvPr>
        </p:nvSpPr>
        <p:spPr/>
        <p:txBody>
          <a:bodyPr/>
          <a:lstStyle/>
          <a:p>
            <a:r>
              <a:rPr lang="en-DE" b="1" dirty="0"/>
              <a:t>Demonstration</a:t>
            </a:r>
          </a:p>
        </p:txBody>
      </p:sp>
      <p:sp>
        <p:nvSpPr>
          <p:cNvPr id="4" name="Subtitle 3">
            <a:extLst>
              <a:ext uri="{FF2B5EF4-FFF2-40B4-BE49-F238E27FC236}">
                <a16:creationId xmlns:a16="http://schemas.microsoft.com/office/drawing/2014/main" id="{78296CD8-7DA3-10CE-B9BD-495B287E3399}"/>
              </a:ext>
            </a:extLst>
          </p:cNvPr>
          <p:cNvSpPr>
            <a:spLocks noGrp="1"/>
          </p:cNvSpPr>
          <p:nvPr>
            <p:ph type="subTitle" idx="11"/>
          </p:nvPr>
        </p:nvSpPr>
        <p:spPr/>
        <p:txBody>
          <a:bodyPr/>
          <a:lstStyle/>
          <a:p>
            <a:endParaRPr lang="en-DE" b="1" dirty="0"/>
          </a:p>
        </p:txBody>
      </p:sp>
      <p:sp>
        <p:nvSpPr>
          <p:cNvPr id="5" name="Text Placeholder 4">
            <a:extLst>
              <a:ext uri="{FF2B5EF4-FFF2-40B4-BE49-F238E27FC236}">
                <a16:creationId xmlns:a16="http://schemas.microsoft.com/office/drawing/2014/main" id="{A850A252-D9E9-148F-D8CE-BDB069787C00}"/>
              </a:ext>
            </a:extLst>
          </p:cNvPr>
          <p:cNvSpPr>
            <a:spLocks noGrp="1"/>
          </p:cNvSpPr>
          <p:nvPr>
            <p:ph type="body" sz="quarter" idx="10"/>
          </p:nvPr>
        </p:nvSpPr>
        <p:spPr>
          <a:xfrm>
            <a:off x="479587" y="2060576"/>
            <a:ext cx="9487373" cy="3816350"/>
          </a:xfrm>
        </p:spPr>
        <p:txBody>
          <a:bodyPr/>
          <a:lstStyle/>
          <a:p>
            <a:pPr marL="285750" indent="-285750">
              <a:buFont typeface="Arial" panose="020B0604020202020204" pitchFamily="34" charset="0"/>
              <a:buChar char="•"/>
            </a:pPr>
            <a:r>
              <a:rPr lang="en-DE" dirty="0"/>
              <a:t>Semantic analysis </a:t>
            </a:r>
          </a:p>
          <a:p>
            <a:pPr marL="285750" indent="-285750">
              <a:buFont typeface="Arial" panose="020B0604020202020204" pitchFamily="34" charset="0"/>
              <a:buChar char="•"/>
            </a:pPr>
            <a:r>
              <a:rPr lang="en-DE" dirty="0"/>
              <a:t>Text to SQL</a:t>
            </a:r>
          </a:p>
          <a:p>
            <a:pPr marL="285750" indent="-285750">
              <a:buFont typeface="Arial" panose="020B0604020202020204" pitchFamily="34" charset="0"/>
              <a:buChar char="•"/>
            </a:pPr>
            <a:r>
              <a:rPr lang="en-DE" dirty="0"/>
              <a:t>Confluence question answers Chatbot</a:t>
            </a:r>
          </a:p>
          <a:p>
            <a:endParaRPr lang="en-DE" dirty="0"/>
          </a:p>
          <a:p>
            <a:r>
              <a:rPr lang="en-GB" dirty="0">
                <a:hlinkClick r:id="rId3"/>
              </a:rPr>
              <a:t>https://github.com/abdulmateen59/genAI-dps</a:t>
            </a:r>
            <a:r>
              <a:rPr lang="en-GB" dirty="0"/>
              <a:t> </a:t>
            </a:r>
            <a:endParaRPr lang="en-DE" dirty="0"/>
          </a:p>
          <a:p>
            <a:pPr marL="285750" indent="-285750">
              <a:buFont typeface="Arial" panose="020B0604020202020204" pitchFamily="34" charset="0"/>
              <a:buChar char="•"/>
            </a:pPr>
            <a:endParaRPr lang="en-DE" b="1" dirty="0"/>
          </a:p>
          <a:p>
            <a:r>
              <a:rPr lang="en-DE" b="1" dirty="0"/>
              <a:t>Misc tools:</a:t>
            </a:r>
          </a:p>
          <a:p>
            <a:pPr marL="285750" indent="-285750">
              <a:buFont typeface="Arial" panose="020B0604020202020204" pitchFamily="34" charset="0"/>
              <a:buChar char="•"/>
            </a:pPr>
            <a:r>
              <a:rPr lang="en-DE" dirty="0">
                <a:hlinkClick r:id="rId4"/>
              </a:rPr>
              <a:t>OutfitAnyone</a:t>
            </a:r>
            <a:endParaRPr lang="en-DE" dirty="0"/>
          </a:p>
          <a:p>
            <a:pPr marL="285750" indent="-285750">
              <a:buFont typeface="Arial" panose="020B0604020202020204" pitchFamily="34" charset="0"/>
              <a:buChar char="•"/>
            </a:pPr>
            <a:r>
              <a:rPr lang="en-DE" dirty="0">
                <a:hlinkClick r:id="rId5"/>
              </a:rPr>
              <a:t>Cody</a:t>
            </a:r>
            <a:endParaRPr lang="en-DE" dirty="0"/>
          </a:p>
        </p:txBody>
      </p:sp>
      <p:pic>
        <p:nvPicPr>
          <p:cNvPr id="2052" name="Picture 4" descr="Github Logo - Free social media icons">
            <a:extLst>
              <a:ext uri="{FF2B5EF4-FFF2-40B4-BE49-F238E27FC236}">
                <a16:creationId xmlns:a16="http://schemas.microsoft.com/office/drawing/2014/main" id="{1913F5C8-5DAF-27CB-C116-0ABBC47950E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44865" y="4354831"/>
            <a:ext cx="1522095" cy="15220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03705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38D72B-C181-BD60-0C60-D9DA0E521C42}"/>
              </a:ext>
            </a:extLst>
          </p:cNvPr>
          <p:cNvSpPr>
            <a:spLocks noGrp="1"/>
          </p:cNvSpPr>
          <p:nvPr>
            <p:ph type="ctrTitle"/>
          </p:nvPr>
        </p:nvSpPr>
        <p:spPr/>
        <p:txBody>
          <a:bodyPr/>
          <a:lstStyle/>
          <a:p>
            <a:r>
              <a:rPr lang="en-DE" b="1" dirty="0"/>
              <a:t>Questions?</a:t>
            </a:r>
          </a:p>
        </p:txBody>
      </p:sp>
    </p:spTree>
    <p:extLst>
      <p:ext uri="{BB962C8B-B14F-4D97-AF65-F5344CB8AC3E}">
        <p14:creationId xmlns:p14="http://schemas.microsoft.com/office/powerpoint/2010/main" val="34281030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418DAFF-25D4-DDB5-C54D-D884EBF1DC62}"/>
              </a:ext>
            </a:extLst>
          </p:cNvPr>
          <p:cNvSpPr>
            <a:spLocks noGrp="1"/>
          </p:cNvSpPr>
          <p:nvPr>
            <p:ph type="title"/>
          </p:nvPr>
        </p:nvSpPr>
        <p:spPr/>
        <p:txBody>
          <a:bodyPr/>
          <a:lstStyle/>
          <a:p>
            <a:r>
              <a:rPr lang="en-GB" b="1" dirty="0"/>
              <a:t>Dive Deeper</a:t>
            </a:r>
            <a:endParaRPr lang="en-DE" b="1" dirty="0"/>
          </a:p>
        </p:txBody>
      </p:sp>
      <p:sp>
        <p:nvSpPr>
          <p:cNvPr id="4" name="Text Placeholder 3">
            <a:extLst>
              <a:ext uri="{FF2B5EF4-FFF2-40B4-BE49-F238E27FC236}">
                <a16:creationId xmlns:a16="http://schemas.microsoft.com/office/drawing/2014/main" id="{65930109-A4CF-6A62-C9E4-9312827C2ADE}"/>
              </a:ext>
            </a:extLst>
          </p:cNvPr>
          <p:cNvSpPr>
            <a:spLocks noGrp="1"/>
          </p:cNvSpPr>
          <p:nvPr>
            <p:ph type="body" sz="quarter" idx="10"/>
          </p:nvPr>
        </p:nvSpPr>
        <p:spPr>
          <a:xfrm>
            <a:off x="479426" y="2537254"/>
            <a:ext cx="5618162" cy="2154489"/>
          </a:xfrm>
        </p:spPr>
        <p:txBody>
          <a:bodyPr/>
          <a:lstStyle/>
          <a:p>
            <a:pPr marL="285750" indent="-285750">
              <a:buFont typeface="Arial" panose="020B0604020202020204" pitchFamily="34" charset="0"/>
              <a:buChar char="•"/>
            </a:pPr>
            <a:r>
              <a:rPr lang="en-GB" dirty="0">
                <a:hlinkClick r:id="rId3"/>
              </a:rPr>
              <a:t>Generative AI Explained</a:t>
            </a:r>
            <a:endParaRPr lang="en-GB" dirty="0"/>
          </a:p>
          <a:p>
            <a:pPr marL="285750" indent="-285750">
              <a:buFont typeface="Arial" panose="020B0604020202020204" pitchFamily="34" charset="0"/>
              <a:buChar char="•"/>
            </a:pPr>
            <a:r>
              <a:rPr lang="en-GB" dirty="0">
                <a:hlinkClick r:id="rId4"/>
              </a:rPr>
              <a:t>Getting Started with AI on Jetson Nano</a:t>
            </a:r>
            <a:endParaRPr lang="en-GB" dirty="0"/>
          </a:p>
          <a:p>
            <a:pPr marL="285750" indent="-285750">
              <a:buFont typeface="Arial" panose="020B0604020202020204" pitchFamily="34" charset="0"/>
              <a:buChar char="•"/>
            </a:pPr>
            <a:r>
              <a:rPr lang="en-GB" dirty="0">
                <a:hlinkClick r:id="rId5"/>
              </a:rPr>
              <a:t>Essentials of Developing Omniverse Kit Applications</a:t>
            </a:r>
            <a:endParaRPr lang="en-GB" dirty="0"/>
          </a:p>
          <a:p>
            <a:pPr marL="285750" indent="-285750">
              <a:buFont typeface="Arial" panose="020B0604020202020204" pitchFamily="34" charset="0"/>
              <a:buChar char="•"/>
            </a:pPr>
            <a:r>
              <a:rPr lang="en-GB" dirty="0">
                <a:hlinkClick r:id="rId6"/>
              </a:rPr>
              <a:t>Augment your LLM Using Retrieval Augmented Generation</a:t>
            </a:r>
            <a:endParaRPr lang="en-GB" dirty="0"/>
          </a:p>
          <a:p>
            <a:pPr marL="285750" indent="-285750">
              <a:buFont typeface="Arial" panose="020B0604020202020204" pitchFamily="34" charset="0"/>
              <a:buChar char="•"/>
            </a:pPr>
            <a:r>
              <a:rPr lang="en-GB" dirty="0">
                <a:hlinkClick r:id="rId7"/>
              </a:rPr>
              <a:t>Building RAG Agents with LLMs</a:t>
            </a:r>
            <a:endParaRPr lang="en-GB" dirty="0"/>
          </a:p>
          <a:p>
            <a:endParaRPr lang="en-GB" dirty="0"/>
          </a:p>
          <a:p>
            <a:pPr marL="285750" indent="-285750">
              <a:buFont typeface="Arial" panose="020B0604020202020204" pitchFamily="34" charset="0"/>
              <a:buChar char="•"/>
            </a:pPr>
            <a:endParaRPr lang="en-DE" dirty="0"/>
          </a:p>
        </p:txBody>
      </p:sp>
      <p:sp>
        <p:nvSpPr>
          <p:cNvPr id="5" name="Subtitle 4">
            <a:extLst>
              <a:ext uri="{FF2B5EF4-FFF2-40B4-BE49-F238E27FC236}">
                <a16:creationId xmlns:a16="http://schemas.microsoft.com/office/drawing/2014/main" id="{D4B7DF9C-9875-402A-A56E-AEBB2471DCBB}"/>
              </a:ext>
            </a:extLst>
          </p:cNvPr>
          <p:cNvSpPr>
            <a:spLocks noGrp="1"/>
          </p:cNvSpPr>
          <p:nvPr>
            <p:ph type="subTitle" idx="12"/>
          </p:nvPr>
        </p:nvSpPr>
        <p:spPr/>
        <p:txBody>
          <a:bodyPr/>
          <a:lstStyle/>
          <a:p>
            <a:r>
              <a:rPr lang="en-DE" dirty="0"/>
              <a:t>Free Courses</a:t>
            </a:r>
          </a:p>
        </p:txBody>
      </p:sp>
      <p:pic>
        <p:nvPicPr>
          <p:cNvPr id="1032" name="Picture 8" descr="NVIDIA Logo PNG vector in SVG, PDF, AI, CDR format">
            <a:extLst>
              <a:ext uri="{FF2B5EF4-FFF2-40B4-BE49-F238E27FC236}">
                <a16:creationId xmlns:a16="http://schemas.microsoft.com/office/drawing/2014/main" id="{8DBB3E95-6A04-621C-D820-DECE76D5CF9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785145" y="1866900"/>
            <a:ext cx="4162707" cy="3124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68527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4D998EB-3FA0-452F-5567-93A02AFB9EF4}"/>
              </a:ext>
            </a:extLst>
          </p:cNvPr>
          <p:cNvSpPr>
            <a:spLocks noGrp="1"/>
          </p:cNvSpPr>
          <p:nvPr>
            <p:ph type="body" sz="quarter" idx="10"/>
          </p:nvPr>
        </p:nvSpPr>
        <p:spPr>
          <a:xfrm>
            <a:off x="479587" y="2060576"/>
            <a:ext cx="4549613" cy="3816350"/>
          </a:xfrm>
        </p:spPr>
        <p:txBody>
          <a:bodyPr/>
          <a:lstStyle/>
          <a:p>
            <a:pPr marL="285750" indent="-285750">
              <a:buFont typeface="Arial" panose="020B0604020202020204" pitchFamily="34" charset="0"/>
              <a:buChar char="•"/>
            </a:pPr>
            <a:r>
              <a:rPr lang="en-GB" dirty="0"/>
              <a:t>Gen AI is a kind of AI that can create entirely new content. This content can be </a:t>
            </a:r>
            <a:r>
              <a:rPr lang="en-GB" b="1" dirty="0"/>
              <a:t>text</a:t>
            </a:r>
            <a:r>
              <a:rPr lang="en-GB" dirty="0"/>
              <a:t>, </a:t>
            </a:r>
            <a:r>
              <a:rPr lang="en-GB" b="1" dirty="0"/>
              <a:t>images</a:t>
            </a:r>
            <a:r>
              <a:rPr lang="en-GB" dirty="0"/>
              <a:t>, </a:t>
            </a:r>
            <a:r>
              <a:rPr lang="en-GB" b="1" dirty="0"/>
              <a:t>music</a:t>
            </a:r>
            <a:r>
              <a:rPr lang="en-GB" dirty="0"/>
              <a:t>, or even </a:t>
            </a:r>
            <a:r>
              <a:rPr lang="en-GB" b="1" dirty="0"/>
              <a:t>code</a:t>
            </a:r>
            <a:r>
              <a:rPr lang="en-GB" dirty="0"/>
              <a:t>. It works by </a:t>
            </a:r>
            <a:r>
              <a:rPr lang="en-GB" dirty="0" err="1"/>
              <a:t>analyzing</a:t>
            </a:r>
            <a:r>
              <a:rPr lang="en-GB" dirty="0"/>
              <a:t> existing data to learn patterns and relationships. Then, it uses this knowledge to produce new things that are similar to what it studied.</a:t>
            </a:r>
            <a:endParaRPr lang="en-DE" dirty="0"/>
          </a:p>
        </p:txBody>
      </p:sp>
      <p:sp>
        <p:nvSpPr>
          <p:cNvPr id="3" name="Title 2">
            <a:extLst>
              <a:ext uri="{FF2B5EF4-FFF2-40B4-BE49-F238E27FC236}">
                <a16:creationId xmlns:a16="http://schemas.microsoft.com/office/drawing/2014/main" id="{1A1C68FC-D72A-DBB2-2349-F72EE3B9E507}"/>
              </a:ext>
            </a:extLst>
          </p:cNvPr>
          <p:cNvSpPr>
            <a:spLocks noGrp="1"/>
          </p:cNvSpPr>
          <p:nvPr>
            <p:ph type="title"/>
          </p:nvPr>
        </p:nvSpPr>
        <p:spPr/>
        <p:txBody>
          <a:bodyPr/>
          <a:lstStyle/>
          <a:p>
            <a:r>
              <a:rPr lang="en-GB" b="1" dirty="0"/>
              <a:t>What is Gen AI?</a:t>
            </a:r>
            <a:br>
              <a:rPr lang="en-GB" b="1" dirty="0"/>
            </a:br>
            <a:endParaRPr lang="en-DE" dirty="0"/>
          </a:p>
        </p:txBody>
      </p:sp>
      <p:sp>
        <p:nvSpPr>
          <p:cNvPr id="4" name="Subtitle 3">
            <a:extLst>
              <a:ext uri="{FF2B5EF4-FFF2-40B4-BE49-F238E27FC236}">
                <a16:creationId xmlns:a16="http://schemas.microsoft.com/office/drawing/2014/main" id="{E9F6D687-7829-262D-AFAB-A8780088F79C}"/>
              </a:ext>
            </a:extLst>
          </p:cNvPr>
          <p:cNvSpPr>
            <a:spLocks noGrp="1"/>
          </p:cNvSpPr>
          <p:nvPr>
            <p:ph type="subTitle" idx="11"/>
          </p:nvPr>
        </p:nvSpPr>
        <p:spPr/>
        <p:txBody>
          <a:bodyPr/>
          <a:lstStyle/>
          <a:p>
            <a:endParaRPr lang="en-DE"/>
          </a:p>
        </p:txBody>
      </p:sp>
      <p:pic>
        <p:nvPicPr>
          <p:cNvPr id="2050" name="Picture 2">
            <a:extLst>
              <a:ext uri="{FF2B5EF4-FFF2-40B4-BE49-F238E27FC236}">
                <a16:creationId xmlns:a16="http://schemas.microsoft.com/office/drawing/2014/main" id="{0F779610-E2EA-BC0F-0586-36382F25F5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01266" y="1596654"/>
            <a:ext cx="4228795" cy="4346512"/>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9380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61E461-BF24-7894-D04B-6A86A2B11DA6}"/>
              </a:ext>
            </a:extLst>
          </p:cNvPr>
          <p:cNvSpPr>
            <a:spLocks noGrp="1"/>
          </p:cNvSpPr>
          <p:nvPr>
            <p:ph type="body" sz="quarter" idx="10"/>
          </p:nvPr>
        </p:nvSpPr>
        <p:spPr>
          <a:xfrm>
            <a:off x="631825" y="2060575"/>
            <a:ext cx="4249478" cy="1910790"/>
          </a:xfrm>
        </p:spPr>
        <p:txBody>
          <a:bodyPr/>
          <a:lstStyle/>
          <a:p>
            <a:r>
              <a:rPr lang="en-DE" b="1" dirty="0"/>
              <a:t>Language</a:t>
            </a:r>
          </a:p>
          <a:p>
            <a:pPr lvl="1"/>
            <a:r>
              <a:rPr lang="en-GB" dirty="0"/>
              <a:t>Gen AI excels at understanding and generating human-like text, enabling it to assist with tasks like writing, translation, and chatbots.</a:t>
            </a:r>
          </a:p>
          <a:p>
            <a:pPr lvl="1"/>
            <a:r>
              <a:rPr lang="en-GB" dirty="0"/>
              <a:t>Marketing, Notes taking, Code development.</a:t>
            </a:r>
          </a:p>
          <a:p>
            <a:endParaRPr lang="en-DE" b="1" dirty="0"/>
          </a:p>
        </p:txBody>
      </p:sp>
      <p:sp>
        <p:nvSpPr>
          <p:cNvPr id="3" name="Text Placeholder 2">
            <a:extLst>
              <a:ext uri="{FF2B5EF4-FFF2-40B4-BE49-F238E27FC236}">
                <a16:creationId xmlns:a16="http://schemas.microsoft.com/office/drawing/2014/main" id="{A29643EA-28EB-70A9-733F-3944CECD11B9}"/>
              </a:ext>
            </a:extLst>
          </p:cNvPr>
          <p:cNvSpPr>
            <a:spLocks noGrp="1"/>
          </p:cNvSpPr>
          <p:nvPr>
            <p:ph type="body" sz="quarter" idx="11"/>
          </p:nvPr>
        </p:nvSpPr>
        <p:spPr>
          <a:xfrm>
            <a:off x="6095207" y="2060574"/>
            <a:ext cx="4103672" cy="1980855"/>
          </a:xfrm>
        </p:spPr>
        <p:txBody>
          <a:bodyPr/>
          <a:lstStyle/>
          <a:p>
            <a:r>
              <a:rPr lang="en-DE" b="1" dirty="0"/>
              <a:t>Visual</a:t>
            </a:r>
          </a:p>
          <a:p>
            <a:pPr lvl="1"/>
            <a:r>
              <a:rPr lang="en-GB" dirty="0"/>
              <a:t>Cutting-edge Gen AI models can create photorealistic images from text descriptions, revolutionizing content creation and visual design.</a:t>
            </a:r>
          </a:p>
          <a:p>
            <a:pPr lvl="1"/>
            <a:r>
              <a:rPr lang="en-GB" dirty="0"/>
              <a:t>Video generation, 3D models, Image generation.</a:t>
            </a:r>
          </a:p>
          <a:p>
            <a:endParaRPr lang="en-DE" b="1" dirty="0"/>
          </a:p>
        </p:txBody>
      </p:sp>
      <p:sp>
        <p:nvSpPr>
          <p:cNvPr id="4" name="Title 3">
            <a:extLst>
              <a:ext uri="{FF2B5EF4-FFF2-40B4-BE49-F238E27FC236}">
                <a16:creationId xmlns:a16="http://schemas.microsoft.com/office/drawing/2014/main" id="{E439E7AD-8D5E-236B-81EC-6E3043F0C958}"/>
              </a:ext>
            </a:extLst>
          </p:cNvPr>
          <p:cNvSpPr>
            <a:spLocks noGrp="1"/>
          </p:cNvSpPr>
          <p:nvPr>
            <p:ph type="title"/>
          </p:nvPr>
        </p:nvSpPr>
        <p:spPr/>
        <p:txBody>
          <a:bodyPr/>
          <a:lstStyle/>
          <a:p>
            <a:r>
              <a:rPr lang="en-GB" b="1" dirty="0"/>
              <a:t>Gen AI Capabilities</a:t>
            </a:r>
            <a:br>
              <a:rPr lang="en-GB" b="1" dirty="0"/>
            </a:br>
            <a:br>
              <a:rPr lang="en-GB" b="1" dirty="0"/>
            </a:br>
            <a:endParaRPr lang="en-DE" dirty="0"/>
          </a:p>
        </p:txBody>
      </p:sp>
      <p:sp>
        <p:nvSpPr>
          <p:cNvPr id="8" name="Subtitle 4">
            <a:extLst>
              <a:ext uri="{FF2B5EF4-FFF2-40B4-BE49-F238E27FC236}">
                <a16:creationId xmlns:a16="http://schemas.microsoft.com/office/drawing/2014/main" id="{B063741C-F7A0-76F6-09BD-681BEE771C8D}"/>
              </a:ext>
            </a:extLst>
          </p:cNvPr>
          <p:cNvSpPr>
            <a:spLocks noGrp="1"/>
          </p:cNvSpPr>
          <p:nvPr>
            <p:ph type="subTitle" idx="12"/>
          </p:nvPr>
        </p:nvSpPr>
        <p:spPr>
          <a:xfrm>
            <a:off x="631825" y="4735286"/>
            <a:ext cx="9567051" cy="981092"/>
          </a:xfrm>
        </p:spPr>
        <p:txBody>
          <a:bodyPr/>
          <a:lstStyle/>
          <a:p>
            <a:r>
              <a:rPr lang="en-GB" b="1" dirty="0"/>
              <a:t>Auditory </a:t>
            </a:r>
            <a:endParaRPr lang="en-GB" dirty="0"/>
          </a:p>
          <a:p>
            <a:r>
              <a:rPr lang="en-GB" dirty="0"/>
              <a:t>- Music Generation, Voice Generation</a:t>
            </a:r>
          </a:p>
          <a:p>
            <a:endParaRPr lang="en-GB" b="1" dirty="0"/>
          </a:p>
          <a:p>
            <a:endParaRPr lang="en-DE" dirty="0"/>
          </a:p>
        </p:txBody>
      </p:sp>
    </p:spTree>
    <p:extLst>
      <p:ext uri="{BB962C8B-B14F-4D97-AF65-F5344CB8AC3E}">
        <p14:creationId xmlns:p14="http://schemas.microsoft.com/office/powerpoint/2010/main" val="27557298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61E461-BF24-7894-D04B-6A86A2B11DA6}"/>
              </a:ext>
            </a:extLst>
          </p:cNvPr>
          <p:cNvSpPr>
            <a:spLocks noGrp="1"/>
          </p:cNvSpPr>
          <p:nvPr>
            <p:ph type="body" sz="quarter" idx="10"/>
          </p:nvPr>
        </p:nvSpPr>
        <p:spPr>
          <a:xfrm>
            <a:off x="631825" y="2060574"/>
            <a:ext cx="4249478" cy="3784413"/>
          </a:xfrm>
        </p:spPr>
        <p:txBody>
          <a:bodyPr/>
          <a:lstStyle/>
          <a:p>
            <a:r>
              <a:rPr lang="en-DE" b="1" dirty="0"/>
              <a:t>Large Language Models (LLMs)</a:t>
            </a:r>
          </a:p>
          <a:p>
            <a:pPr marL="1052206" lvl="1" indent="-285750">
              <a:buFont typeface="Courier New" panose="02070309020205020404" pitchFamily="49" charset="0"/>
              <a:buChar char="o"/>
            </a:pPr>
            <a:r>
              <a:rPr lang="en-DE" dirty="0"/>
              <a:t>Gemini</a:t>
            </a:r>
          </a:p>
          <a:p>
            <a:pPr marL="1052206" lvl="1" indent="-285750">
              <a:buFont typeface="Courier New" panose="02070309020205020404" pitchFamily="49" charset="0"/>
              <a:buChar char="o"/>
            </a:pPr>
            <a:r>
              <a:rPr lang="en-DE" dirty="0"/>
              <a:t>ChatGPT</a:t>
            </a:r>
          </a:p>
          <a:p>
            <a:pPr marL="1052206" lvl="1" indent="-285750">
              <a:buFont typeface="Courier New" panose="02070309020205020404" pitchFamily="49" charset="0"/>
              <a:buChar char="o"/>
            </a:pPr>
            <a:r>
              <a:rPr lang="en-DE" dirty="0"/>
              <a:t>LLama2</a:t>
            </a:r>
          </a:p>
          <a:p>
            <a:pPr marL="1052206" lvl="1" indent="-285750">
              <a:buFont typeface="Courier New" panose="02070309020205020404" pitchFamily="49" charset="0"/>
              <a:buChar char="o"/>
            </a:pPr>
            <a:r>
              <a:rPr lang="en-DE" dirty="0"/>
              <a:t>Claude</a:t>
            </a:r>
          </a:p>
          <a:p>
            <a:pPr marL="1052206" lvl="1" indent="-285750">
              <a:buFont typeface="Courier New" panose="02070309020205020404" pitchFamily="49" charset="0"/>
              <a:buChar char="o"/>
            </a:pPr>
            <a:r>
              <a:rPr lang="en-DE" dirty="0"/>
              <a:t>Falcon</a:t>
            </a:r>
          </a:p>
          <a:p>
            <a:pPr marL="1052206" lvl="1" indent="-285750">
              <a:buFont typeface="Courier New" panose="02070309020205020404" pitchFamily="49" charset="0"/>
              <a:buChar char="o"/>
            </a:pPr>
            <a:r>
              <a:rPr lang="en-DE" dirty="0"/>
              <a:t>Mistral</a:t>
            </a:r>
          </a:p>
          <a:p>
            <a:pPr marL="1052206" lvl="1" indent="-285750">
              <a:buFont typeface="Courier New" panose="02070309020205020404" pitchFamily="49" charset="0"/>
              <a:buChar char="o"/>
            </a:pPr>
            <a:endParaRPr lang="en-DE" dirty="0"/>
          </a:p>
          <a:p>
            <a:endParaRPr lang="en-DE" b="1" dirty="0"/>
          </a:p>
          <a:p>
            <a:r>
              <a:rPr lang="en-DE" b="1" dirty="0"/>
              <a:t>	</a:t>
            </a:r>
          </a:p>
          <a:p>
            <a:endParaRPr lang="en-DE" b="1" dirty="0"/>
          </a:p>
        </p:txBody>
      </p:sp>
      <p:sp>
        <p:nvSpPr>
          <p:cNvPr id="3" name="Text Placeholder 2">
            <a:extLst>
              <a:ext uri="{FF2B5EF4-FFF2-40B4-BE49-F238E27FC236}">
                <a16:creationId xmlns:a16="http://schemas.microsoft.com/office/drawing/2014/main" id="{A29643EA-28EB-70A9-733F-3944CECD11B9}"/>
              </a:ext>
            </a:extLst>
          </p:cNvPr>
          <p:cNvSpPr>
            <a:spLocks noGrp="1"/>
          </p:cNvSpPr>
          <p:nvPr>
            <p:ph type="body" sz="quarter" idx="11"/>
          </p:nvPr>
        </p:nvSpPr>
        <p:spPr>
          <a:xfrm>
            <a:off x="6095207" y="2060574"/>
            <a:ext cx="4103672" cy="2604023"/>
          </a:xfrm>
        </p:spPr>
        <p:txBody>
          <a:bodyPr/>
          <a:lstStyle/>
          <a:p>
            <a:r>
              <a:rPr lang="en-DE" b="1" dirty="0"/>
              <a:t>Large Vision Models (LVMs)</a:t>
            </a:r>
          </a:p>
          <a:p>
            <a:pPr marL="1052206" lvl="1" indent="-285750">
              <a:buFont typeface="Courier New" panose="02070309020205020404" pitchFamily="49" charset="0"/>
              <a:buChar char="o"/>
            </a:pPr>
            <a:r>
              <a:rPr lang="en-DE" dirty="0"/>
              <a:t>Stable Diffusion</a:t>
            </a:r>
          </a:p>
          <a:p>
            <a:pPr marL="1052206" lvl="1" indent="-285750">
              <a:buFont typeface="Courier New" panose="02070309020205020404" pitchFamily="49" charset="0"/>
              <a:buChar char="o"/>
            </a:pPr>
            <a:r>
              <a:rPr lang="en-DE" dirty="0"/>
              <a:t>Midjourney</a:t>
            </a:r>
          </a:p>
          <a:p>
            <a:pPr marL="1052206" lvl="1" indent="-285750">
              <a:buFont typeface="Courier New" panose="02070309020205020404" pitchFamily="49" charset="0"/>
              <a:buChar char="o"/>
            </a:pPr>
            <a:r>
              <a:rPr lang="en-GB" dirty="0"/>
              <a:t>CLIP by </a:t>
            </a:r>
            <a:r>
              <a:rPr lang="en-GB" dirty="0" err="1"/>
              <a:t>OpenAI</a:t>
            </a:r>
            <a:endParaRPr lang="en-GB" dirty="0"/>
          </a:p>
          <a:p>
            <a:pPr marL="1052206" lvl="1" indent="-285750">
              <a:buFont typeface="Courier New" panose="02070309020205020404" pitchFamily="49" charset="0"/>
              <a:buChar char="o"/>
            </a:pPr>
            <a:r>
              <a:rPr lang="en-GB" dirty="0"/>
              <a:t>DALL·E</a:t>
            </a:r>
          </a:p>
          <a:p>
            <a:pPr marL="1052206" lvl="1" indent="-285750">
              <a:buFont typeface="Courier New" panose="02070309020205020404" pitchFamily="49" charset="0"/>
              <a:buChar char="o"/>
            </a:pPr>
            <a:r>
              <a:rPr lang="en-DE" dirty="0"/>
              <a:t>Claude</a:t>
            </a:r>
          </a:p>
          <a:p>
            <a:pPr marL="1052206" lvl="1" indent="-285750">
              <a:buFont typeface="Courier New" panose="02070309020205020404" pitchFamily="49" charset="0"/>
              <a:buChar char="o"/>
            </a:pPr>
            <a:r>
              <a:rPr lang="en-DE" dirty="0"/>
              <a:t>Gemini	</a:t>
            </a:r>
            <a:r>
              <a:rPr lang="en-DE" b="1" dirty="0"/>
              <a:t>	</a:t>
            </a:r>
          </a:p>
        </p:txBody>
      </p:sp>
      <p:sp>
        <p:nvSpPr>
          <p:cNvPr id="4" name="Title 3">
            <a:extLst>
              <a:ext uri="{FF2B5EF4-FFF2-40B4-BE49-F238E27FC236}">
                <a16:creationId xmlns:a16="http://schemas.microsoft.com/office/drawing/2014/main" id="{E439E7AD-8D5E-236B-81EC-6E3043F0C958}"/>
              </a:ext>
            </a:extLst>
          </p:cNvPr>
          <p:cNvSpPr>
            <a:spLocks noGrp="1"/>
          </p:cNvSpPr>
          <p:nvPr>
            <p:ph type="title"/>
          </p:nvPr>
        </p:nvSpPr>
        <p:spPr/>
        <p:txBody>
          <a:bodyPr/>
          <a:lstStyle/>
          <a:p>
            <a:r>
              <a:rPr lang="en-GB" b="1" dirty="0"/>
              <a:t>Gen AI Models</a:t>
            </a:r>
            <a:br>
              <a:rPr lang="en-GB" b="1" dirty="0"/>
            </a:br>
            <a:br>
              <a:rPr lang="en-GB" b="1" dirty="0"/>
            </a:br>
            <a:endParaRPr lang="en-DE" dirty="0"/>
          </a:p>
        </p:txBody>
      </p:sp>
      <p:sp>
        <p:nvSpPr>
          <p:cNvPr id="8" name="Subtitle 4">
            <a:extLst>
              <a:ext uri="{FF2B5EF4-FFF2-40B4-BE49-F238E27FC236}">
                <a16:creationId xmlns:a16="http://schemas.microsoft.com/office/drawing/2014/main" id="{B063741C-F7A0-76F6-09BD-681BEE771C8D}"/>
              </a:ext>
            </a:extLst>
          </p:cNvPr>
          <p:cNvSpPr>
            <a:spLocks noGrp="1"/>
          </p:cNvSpPr>
          <p:nvPr>
            <p:ph type="subTitle" idx="12"/>
          </p:nvPr>
        </p:nvSpPr>
        <p:spPr>
          <a:xfrm>
            <a:off x="631824" y="4041430"/>
            <a:ext cx="9567051" cy="1238782"/>
          </a:xfrm>
        </p:spPr>
        <p:txBody>
          <a:bodyPr/>
          <a:lstStyle/>
          <a:p>
            <a:endParaRPr lang="en-GB" b="1" dirty="0"/>
          </a:p>
          <a:p>
            <a:endParaRPr lang="en-GB" b="1" dirty="0"/>
          </a:p>
          <a:p>
            <a:endParaRPr lang="en-DE" dirty="0"/>
          </a:p>
        </p:txBody>
      </p:sp>
    </p:spTree>
    <p:extLst>
      <p:ext uri="{BB962C8B-B14F-4D97-AF65-F5344CB8AC3E}">
        <p14:creationId xmlns:p14="http://schemas.microsoft.com/office/powerpoint/2010/main" val="14824166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9A8C6C6-79CD-3027-9489-8717CD9B7BDB}"/>
              </a:ext>
            </a:extLst>
          </p:cNvPr>
          <p:cNvSpPr>
            <a:spLocks noGrp="1"/>
          </p:cNvSpPr>
          <p:nvPr>
            <p:ph type="body" sz="quarter" idx="10"/>
          </p:nvPr>
        </p:nvSpPr>
        <p:spPr>
          <a:xfrm>
            <a:off x="479587" y="2060576"/>
            <a:ext cx="5616413" cy="3816350"/>
          </a:xfrm>
        </p:spPr>
        <p:txBody>
          <a:bodyPr/>
          <a:lstStyle/>
          <a:p>
            <a:pPr marL="285750" indent="-285750">
              <a:buFont typeface="Arial" panose="020B0604020202020204" pitchFamily="34" charset="0"/>
              <a:buChar char="•"/>
            </a:pPr>
            <a:r>
              <a:rPr lang="en-GB" b="0" i="0" dirty="0">
                <a:solidFill>
                  <a:srgbClr val="242424"/>
                </a:solidFill>
                <a:effectLst/>
                <a:highlight>
                  <a:srgbClr val="FFFFFF"/>
                </a:highlight>
                <a:latin typeface="Arial" panose="020B0604020202020204" pitchFamily="34" charset="0"/>
                <a:cs typeface="Arial" panose="020B0604020202020204" pitchFamily="34" charset="0"/>
              </a:rPr>
              <a:t>Large language models </a:t>
            </a:r>
            <a:r>
              <a:rPr lang="en-GB" b="1" i="0" dirty="0">
                <a:solidFill>
                  <a:srgbClr val="242424"/>
                </a:solidFill>
                <a:effectLst/>
                <a:highlight>
                  <a:srgbClr val="FFFFFF"/>
                </a:highlight>
                <a:latin typeface="Arial" panose="020B0604020202020204" pitchFamily="34" charset="0"/>
                <a:cs typeface="Arial" panose="020B0604020202020204" pitchFamily="34" charset="0"/>
              </a:rPr>
              <a:t>can produce any sequence of characters</a:t>
            </a:r>
            <a:r>
              <a:rPr lang="en-GB" b="0" i="0" dirty="0">
                <a:solidFill>
                  <a:srgbClr val="242424"/>
                </a:solidFill>
                <a:effectLst/>
                <a:highlight>
                  <a:srgbClr val="FFFFFF"/>
                </a:highlight>
                <a:latin typeface="Arial" panose="020B0604020202020204" pitchFamily="34" charset="0"/>
                <a:cs typeface="Arial" panose="020B0604020202020204" pitchFamily="34" charset="0"/>
              </a:rPr>
              <a:t>. Literally any at </a:t>
            </a:r>
            <a:r>
              <a:rPr lang="en-GB" b="1" i="0" dirty="0">
                <a:solidFill>
                  <a:srgbClr val="242424"/>
                </a:solidFill>
                <a:effectLst/>
                <a:highlight>
                  <a:srgbClr val="FFFFFF"/>
                </a:highlight>
                <a:latin typeface="Arial" panose="020B0604020202020204" pitchFamily="34" charset="0"/>
                <a:cs typeface="Arial" panose="020B0604020202020204" pitchFamily="34" charset="0"/>
              </a:rPr>
              <a:t>very different levels of quality.</a:t>
            </a:r>
            <a:endParaRPr lang="en-GB" b="0" i="0" dirty="0">
              <a:solidFill>
                <a:srgbClr val="242424"/>
              </a:solidFill>
              <a:effectLst/>
              <a:highlight>
                <a:srgbClr val="FFFFFF"/>
              </a:highligh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GB" dirty="0"/>
              <a:t>Mastering prompt engineering is key to unlocking the full potential of generative AI.</a:t>
            </a:r>
          </a:p>
          <a:p>
            <a:pPr marL="285750" indent="-285750">
              <a:buFont typeface="Arial" panose="020B0604020202020204" pitchFamily="34" charset="0"/>
              <a:buChar char="•"/>
            </a:pPr>
            <a:r>
              <a:rPr lang="en-GB" dirty="0"/>
              <a:t>It involves thoughtful prompt design, iterative refinement, and understanding model capabilities.</a:t>
            </a:r>
            <a:endParaRPr lang="en-GB" b="1" dirty="0"/>
          </a:p>
          <a:p>
            <a:r>
              <a:rPr lang="en-GB" b="1" dirty="0"/>
              <a:t>Prompt Engineering Importance:</a:t>
            </a:r>
          </a:p>
          <a:p>
            <a:pPr marL="285750" indent="-285750">
              <a:buFont typeface="Arial" panose="020B0604020202020204" pitchFamily="34" charset="0"/>
              <a:buChar char="•"/>
            </a:pPr>
            <a:r>
              <a:rPr lang="en-GB" dirty="0"/>
              <a:t>Precision and Relevance</a:t>
            </a:r>
          </a:p>
          <a:p>
            <a:pPr marL="285750" indent="-285750">
              <a:buFont typeface="Arial" panose="020B0604020202020204" pitchFamily="34" charset="0"/>
              <a:buChar char="•"/>
            </a:pPr>
            <a:r>
              <a:rPr lang="en-GB" dirty="0"/>
              <a:t>Efficiency</a:t>
            </a:r>
          </a:p>
          <a:p>
            <a:pPr marL="285750" indent="-285750">
              <a:buFont typeface="Arial" panose="020B0604020202020204" pitchFamily="34" charset="0"/>
              <a:buChar char="•"/>
            </a:pPr>
            <a:r>
              <a:rPr lang="en-GB" dirty="0"/>
              <a:t>Safety and Security</a:t>
            </a:r>
          </a:p>
          <a:p>
            <a:pPr marL="285750" indent="-285750">
              <a:buFont typeface="Arial" panose="020B0604020202020204" pitchFamily="34" charset="0"/>
              <a:buChar char="•"/>
            </a:pPr>
            <a:r>
              <a:rPr lang="en-GB" dirty="0"/>
              <a:t>Customization</a:t>
            </a:r>
          </a:p>
          <a:p>
            <a:pPr marL="285750" indent="-285750">
              <a:buFont typeface="Arial" panose="020B0604020202020204" pitchFamily="34" charset="0"/>
              <a:buChar char="•"/>
            </a:pPr>
            <a:endParaRPr lang="en-GB" dirty="0">
              <a:solidFill>
                <a:srgbClr val="242424"/>
              </a:solidFill>
              <a:highlight>
                <a:srgbClr val="FFFFFF"/>
              </a:highlight>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DE" dirty="0">
              <a:latin typeface="Arial" panose="020B0604020202020204" pitchFamily="34" charset="0"/>
              <a:cs typeface="Arial" panose="020B0604020202020204" pitchFamily="34" charset="0"/>
            </a:endParaRPr>
          </a:p>
        </p:txBody>
      </p:sp>
      <p:sp>
        <p:nvSpPr>
          <p:cNvPr id="3" name="Title 2">
            <a:extLst>
              <a:ext uri="{FF2B5EF4-FFF2-40B4-BE49-F238E27FC236}">
                <a16:creationId xmlns:a16="http://schemas.microsoft.com/office/drawing/2014/main" id="{6C9A0239-7DCF-9BB0-2CEF-57329370A409}"/>
              </a:ext>
            </a:extLst>
          </p:cNvPr>
          <p:cNvSpPr>
            <a:spLocks noGrp="1"/>
          </p:cNvSpPr>
          <p:nvPr>
            <p:ph type="title"/>
          </p:nvPr>
        </p:nvSpPr>
        <p:spPr/>
        <p:txBody>
          <a:bodyPr/>
          <a:lstStyle/>
          <a:p>
            <a:r>
              <a:rPr lang="en-GB" b="1" dirty="0"/>
              <a:t>A Perfect Prompt</a:t>
            </a:r>
            <a:br>
              <a:rPr lang="en-GB" b="1" dirty="0"/>
            </a:br>
            <a:endParaRPr lang="en-DE" dirty="0"/>
          </a:p>
        </p:txBody>
      </p:sp>
      <p:sp>
        <p:nvSpPr>
          <p:cNvPr id="4" name="Subtitle 3">
            <a:extLst>
              <a:ext uri="{FF2B5EF4-FFF2-40B4-BE49-F238E27FC236}">
                <a16:creationId xmlns:a16="http://schemas.microsoft.com/office/drawing/2014/main" id="{F7695914-60D0-D5C3-352B-55A387A6C420}"/>
              </a:ext>
            </a:extLst>
          </p:cNvPr>
          <p:cNvSpPr>
            <a:spLocks noGrp="1"/>
          </p:cNvSpPr>
          <p:nvPr>
            <p:ph type="subTitle" idx="11"/>
          </p:nvPr>
        </p:nvSpPr>
        <p:spPr/>
        <p:txBody>
          <a:bodyPr/>
          <a:lstStyle/>
          <a:p>
            <a:r>
              <a:rPr lang="en-GB" b="1" dirty="0"/>
              <a:t>Prompt Engineering</a:t>
            </a:r>
            <a:endParaRPr lang="en-DE" dirty="0"/>
          </a:p>
        </p:txBody>
      </p:sp>
      <p:pic>
        <p:nvPicPr>
          <p:cNvPr id="4098" name="Picture 2" descr="What Is Prompt Engineering? Definition, Types, Best Practices">
            <a:extLst>
              <a:ext uri="{FF2B5EF4-FFF2-40B4-BE49-F238E27FC236}">
                <a16:creationId xmlns:a16="http://schemas.microsoft.com/office/drawing/2014/main" id="{2C6E35D5-6AFF-1588-D52B-8A8069515AB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791" r="866" b="3486"/>
          <a:stretch/>
        </p:blipFill>
        <p:spPr bwMode="auto">
          <a:xfrm>
            <a:off x="6096000" y="1464805"/>
            <a:ext cx="5721752" cy="405114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42626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049539E-8FA2-B3C0-561D-93E3C4766895}"/>
              </a:ext>
            </a:extLst>
          </p:cNvPr>
          <p:cNvSpPr>
            <a:spLocks noGrp="1"/>
          </p:cNvSpPr>
          <p:nvPr>
            <p:ph type="body" sz="quarter" idx="10"/>
          </p:nvPr>
        </p:nvSpPr>
        <p:spPr>
          <a:xfrm>
            <a:off x="479587" y="2060576"/>
            <a:ext cx="9939336" cy="3816350"/>
          </a:xfrm>
        </p:spPr>
        <p:txBody>
          <a:bodyPr/>
          <a:lstStyle/>
          <a:p>
            <a:r>
              <a:rPr lang="en-GB" b="1" dirty="0"/>
              <a:t>Clarity: </a:t>
            </a:r>
            <a:r>
              <a:rPr lang="en-GB" dirty="0"/>
              <a:t>Clearly state the question or instruction to reduce ambiguity and improve the likelihood of receiving the desired response.</a:t>
            </a:r>
          </a:p>
          <a:p>
            <a:endParaRPr lang="en-GB" dirty="0"/>
          </a:p>
          <a:p>
            <a:r>
              <a:rPr lang="en-GB" b="1" dirty="0"/>
              <a:t>Context: </a:t>
            </a:r>
            <a:r>
              <a:rPr lang="en-GB" dirty="0"/>
              <a:t>Provide sufficient context to help the AI system understand the domain, scope, or user's intent. This can lead to more accurate and relevant results.</a:t>
            </a:r>
          </a:p>
          <a:p>
            <a:endParaRPr lang="en-GB" dirty="0"/>
          </a:p>
          <a:p>
            <a:r>
              <a:rPr lang="en-GB" b="1" dirty="0"/>
              <a:t>Specificity: </a:t>
            </a:r>
            <a:r>
              <a:rPr lang="en-GB" dirty="0"/>
              <a:t>Ensure that your prompt is specific enough to elicit the desired response, without being overly restrictive or leading.</a:t>
            </a:r>
          </a:p>
          <a:p>
            <a:endParaRPr lang="en-GB" dirty="0"/>
          </a:p>
          <a:p>
            <a:r>
              <a:rPr lang="en-GB" b="1" dirty="0"/>
              <a:t>Concision : </a:t>
            </a:r>
            <a:r>
              <a:rPr lang="en-GB" dirty="0"/>
              <a:t>Keep prompts concise to improve user experience and minimize confusion.</a:t>
            </a:r>
          </a:p>
          <a:p>
            <a:endParaRPr lang="en-DE" dirty="0"/>
          </a:p>
        </p:txBody>
      </p:sp>
      <p:sp>
        <p:nvSpPr>
          <p:cNvPr id="3" name="Title 2">
            <a:extLst>
              <a:ext uri="{FF2B5EF4-FFF2-40B4-BE49-F238E27FC236}">
                <a16:creationId xmlns:a16="http://schemas.microsoft.com/office/drawing/2014/main" id="{BE8EA736-88FE-4B06-E36A-520742596197}"/>
              </a:ext>
            </a:extLst>
          </p:cNvPr>
          <p:cNvSpPr>
            <a:spLocks noGrp="1"/>
          </p:cNvSpPr>
          <p:nvPr>
            <p:ph type="title"/>
          </p:nvPr>
        </p:nvSpPr>
        <p:spPr/>
        <p:txBody>
          <a:bodyPr/>
          <a:lstStyle/>
          <a:p>
            <a:r>
              <a:rPr lang="en-GB" b="1" i="0" dirty="0">
                <a:effectLst/>
                <a:latin typeface="Arial" panose="020B0604020202020204" pitchFamily="34" charset="0"/>
                <a:cs typeface="Arial" panose="020B0604020202020204" pitchFamily="34" charset="0"/>
              </a:rPr>
              <a:t>Art of Prompt Engineering</a:t>
            </a:r>
            <a:endParaRPr lang="en-DE" dirty="0">
              <a:latin typeface="Arial" panose="020B0604020202020204" pitchFamily="34" charset="0"/>
              <a:cs typeface="Arial" panose="020B0604020202020204" pitchFamily="34" charset="0"/>
            </a:endParaRPr>
          </a:p>
        </p:txBody>
      </p:sp>
      <p:sp>
        <p:nvSpPr>
          <p:cNvPr id="4" name="Subtitle 3">
            <a:extLst>
              <a:ext uri="{FF2B5EF4-FFF2-40B4-BE49-F238E27FC236}">
                <a16:creationId xmlns:a16="http://schemas.microsoft.com/office/drawing/2014/main" id="{9481308B-BA33-46DF-A369-BD0CEFA52CBC}"/>
              </a:ext>
            </a:extLst>
          </p:cNvPr>
          <p:cNvSpPr>
            <a:spLocks noGrp="1"/>
          </p:cNvSpPr>
          <p:nvPr>
            <p:ph type="subTitle" idx="11"/>
          </p:nvPr>
        </p:nvSpPr>
        <p:spPr/>
        <p:txBody>
          <a:bodyPr/>
          <a:lstStyle/>
          <a:p>
            <a:r>
              <a:rPr lang="en-GB" b="1" i="0" dirty="0">
                <a:effectLst/>
                <a:latin typeface="-apple-system"/>
              </a:rPr>
              <a:t>Elements of a Good Prompt: </a:t>
            </a:r>
            <a:r>
              <a:rPr lang="en-GB" dirty="0"/>
              <a:t>A well-crafted prompt typically includes the following components</a:t>
            </a:r>
          </a:p>
          <a:p>
            <a:endParaRPr lang="en-DE" dirty="0"/>
          </a:p>
        </p:txBody>
      </p:sp>
    </p:spTree>
    <p:extLst>
      <p:ext uri="{BB962C8B-B14F-4D97-AF65-F5344CB8AC3E}">
        <p14:creationId xmlns:p14="http://schemas.microsoft.com/office/powerpoint/2010/main" val="6592664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049539E-8FA2-B3C0-561D-93E3C4766895}"/>
              </a:ext>
            </a:extLst>
          </p:cNvPr>
          <p:cNvSpPr>
            <a:spLocks noGrp="1"/>
          </p:cNvSpPr>
          <p:nvPr>
            <p:ph type="body" sz="quarter" idx="10"/>
          </p:nvPr>
        </p:nvSpPr>
        <p:spPr>
          <a:xfrm>
            <a:off x="479587" y="2060576"/>
            <a:ext cx="6064088" cy="3816350"/>
          </a:xfrm>
        </p:spPr>
        <p:txBody>
          <a:bodyPr/>
          <a:lstStyle/>
          <a:p>
            <a:pPr marL="285750" indent="-285750">
              <a:buFont typeface="Arial" panose="020B0604020202020204" pitchFamily="34" charset="0"/>
              <a:buChar char="•"/>
            </a:pPr>
            <a:r>
              <a:rPr lang="en-GB" i="0" dirty="0">
                <a:effectLst/>
                <a:latin typeface="-apple-system"/>
              </a:rPr>
              <a:t>Zero-shot</a:t>
            </a:r>
          </a:p>
          <a:p>
            <a:pPr marL="285750" indent="-285750">
              <a:buFont typeface="Arial" panose="020B0604020202020204" pitchFamily="34" charset="0"/>
              <a:buChar char="•"/>
            </a:pPr>
            <a:r>
              <a:rPr lang="en-GB" i="0" dirty="0">
                <a:effectLst/>
                <a:latin typeface="-apple-system"/>
              </a:rPr>
              <a:t>One-, few-, and multi-shot </a:t>
            </a:r>
          </a:p>
          <a:p>
            <a:pPr marL="285750" indent="-285750">
              <a:buFont typeface="Arial" panose="020B0604020202020204" pitchFamily="34" charset="0"/>
              <a:buChar char="•"/>
            </a:pPr>
            <a:r>
              <a:rPr lang="en-GB" i="0" dirty="0">
                <a:effectLst/>
                <a:latin typeface="-apple-system"/>
              </a:rPr>
              <a:t>Chain-of-thought prompting</a:t>
            </a:r>
          </a:p>
          <a:p>
            <a:pPr marL="285750" indent="-285750">
              <a:buFont typeface="Arial" panose="020B0604020202020204" pitchFamily="34" charset="0"/>
              <a:buChar char="•"/>
            </a:pPr>
            <a:r>
              <a:rPr lang="en-GB" i="0" dirty="0">
                <a:effectLst/>
                <a:latin typeface="-apple-system"/>
              </a:rPr>
              <a:t>Zero-shot </a:t>
            </a:r>
            <a:r>
              <a:rPr lang="en-GB" i="0" dirty="0" err="1">
                <a:effectLst/>
                <a:latin typeface="-apple-system"/>
              </a:rPr>
              <a:t>CoT</a:t>
            </a:r>
            <a:endParaRPr lang="en-GB" i="0" dirty="0">
              <a:effectLst/>
              <a:latin typeface="-apple-system"/>
            </a:endParaRPr>
          </a:p>
          <a:p>
            <a:endParaRPr lang="en-GB" i="1" dirty="0">
              <a:latin typeface="-apple-system"/>
            </a:endParaRPr>
          </a:p>
          <a:p>
            <a:endParaRPr lang="en-GB" b="1" dirty="0">
              <a:latin typeface="-apple-system"/>
            </a:endParaRPr>
          </a:p>
          <a:p>
            <a:r>
              <a:rPr lang="en-GB" b="1" dirty="0">
                <a:effectLst/>
                <a:latin typeface="-apple-system"/>
              </a:rPr>
              <a:t>Prompt libraries for inspiration</a:t>
            </a:r>
          </a:p>
          <a:p>
            <a:r>
              <a:rPr lang="en-GB" dirty="0">
                <a:hlinkClick r:id="rId3"/>
              </a:rPr>
              <a:t>PromptHero - Search prompts for Stable Diffusion, ChatGPT &amp; Midjourney</a:t>
            </a:r>
            <a:endParaRPr lang="en-GB" dirty="0">
              <a:latin typeface="-apple-system"/>
            </a:endParaRPr>
          </a:p>
          <a:p>
            <a:r>
              <a:rPr lang="en-GB" i="1" dirty="0">
                <a:effectLst/>
                <a:latin typeface="-apple-system"/>
              </a:rPr>
              <a:t>Google Gemini prompt library:</a:t>
            </a:r>
          </a:p>
          <a:p>
            <a:r>
              <a:rPr lang="en-GB" dirty="0">
                <a:hlinkClick r:id="rId4"/>
              </a:rPr>
              <a:t>Example Prompts, Code and Integrations  |  Google AI for Developers</a:t>
            </a:r>
            <a:br>
              <a:rPr lang="en-GB" i="0" dirty="0">
                <a:effectLst/>
                <a:latin typeface="-apple-system"/>
              </a:rPr>
            </a:br>
            <a:endParaRPr lang="en-GB" i="0" dirty="0">
              <a:effectLst/>
              <a:latin typeface="-apple-system"/>
            </a:endParaRPr>
          </a:p>
          <a:p>
            <a:pPr marL="285750" indent="-285750">
              <a:buFont typeface="Arial" panose="020B0604020202020204" pitchFamily="34" charset="0"/>
              <a:buChar char="•"/>
            </a:pPr>
            <a:endParaRPr lang="en-GB" i="0" dirty="0">
              <a:effectLst/>
              <a:latin typeface="-apple-system"/>
            </a:endParaRPr>
          </a:p>
          <a:p>
            <a:pPr marL="285750" indent="-285750">
              <a:buFont typeface="Arial" panose="020B0604020202020204" pitchFamily="34" charset="0"/>
              <a:buChar char="•"/>
            </a:pPr>
            <a:endParaRPr lang="en-DE" dirty="0"/>
          </a:p>
        </p:txBody>
      </p:sp>
      <p:sp>
        <p:nvSpPr>
          <p:cNvPr id="3" name="Title 2">
            <a:extLst>
              <a:ext uri="{FF2B5EF4-FFF2-40B4-BE49-F238E27FC236}">
                <a16:creationId xmlns:a16="http://schemas.microsoft.com/office/drawing/2014/main" id="{BE8EA736-88FE-4B06-E36A-520742596197}"/>
              </a:ext>
            </a:extLst>
          </p:cNvPr>
          <p:cNvSpPr>
            <a:spLocks noGrp="1"/>
          </p:cNvSpPr>
          <p:nvPr>
            <p:ph type="title"/>
          </p:nvPr>
        </p:nvSpPr>
        <p:spPr/>
        <p:txBody>
          <a:bodyPr/>
          <a:lstStyle/>
          <a:p>
            <a:pPr algn="l" fontAlgn="auto"/>
            <a:r>
              <a:rPr lang="en-GB" b="1" i="0" dirty="0">
                <a:effectLst/>
                <a:latin typeface="Arial" panose="020B0604020202020204" pitchFamily="34" charset="0"/>
                <a:cs typeface="Arial" panose="020B0604020202020204" pitchFamily="34" charset="0"/>
              </a:rPr>
              <a:t>Types of Prompts</a:t>
            </a:r>
          </a:p>
        </p:txBody>
      </p:sp>
      <p:sp>
        <p:nvSpPr>
          <p:cNvPr id="4" name="Subtitle 3">
            <a:extLst>
              <a:ext uri="{FF2B5EF4-FFF2-40B4-BE49-F238E27FC236}">
                <a16:creationId xmlns:a16="http://schemas.microsoft.com/office/drawing/2014/main" id="{9481308B-BA33-46DF-A369-BD0CEFA52CBC}"/>
              </a:ext>
            </a:extLst>
          </p:cNvPr>
          <p:cNvSpPr>
            <a:spLocks noGrp="1"/>
          </p:cNvSpPr>
          <p:nvPr>
            <p:ph type="subTitle" idx="11"/>
          </p:nvPr>
        </p:nvSpPr>
        <p:spPr/>
        <p:txBody>
          <a:bodyPr/>
          <a:lstStyle/>
          <a:p>
            <a:endParaRPr lang="en-DE" dirty="0"/>
          </a:p>
        </p:txBody>
      </p:sp>
      <p:pic>
        <p:nvPicPr>
          <p:cNvPr id="6" name="Picture 5">
            <a:extLst>
              <a:ext uri="{FF2B5EF4-FFF2-40B4-BE49-F238E27FC236}">
                <a16:creationId xmlns:a16="http://schemas.microsoft.com/office/drawing/2014/main" id="{838D248F-D715-5229-9081-10BD3F3111A5}"/>
              </a:ext>
            </a:extLst>
          </p:cNvPr>
          <p:cNvPicPr>
            <a:picLocks noChangeAspect="1"/>
          </p:cNvPicPr>
          <p:nvPr/>
        </p:nvPicPr>
        <p:blipFill>
          <a:blip r:embed="rId5"/>
          <a:stretch>
            <a:fillRect/>
          </a:stretch>
        </p:blipFill>
        <p:spPr>
          <a:xfrm>
            <a:off x="7296150" y="1136865"/>
            <a:ext cx="2869157" cy="430373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8" name="TextBox 7">
            <a:extLst>
              <a:ext uri="{FF2B5EF4-FFF2-40B4-BE49-F238E27FC236}">
                <a16:creationId xmlns:a16="http://schemas.microsoft.com/office/drawing/2014/main" id="{CCFE0794-979F-FC94-0DD2-8EF10C69354A}"/>
              </a:ext>
            </a:extLst>
          </p:cNvPr>
          <p:cNvSpPr txBox="1"/>
          <p:nvPr/>
        </p:nvSpPr>
        <p:spPr>
          <a:xfrm>
            <a:off x="7042422" y="5572450"/>
            <a:ext cx="3376612" cy="900246"/>
          </a:xfrm>
          <a:prstGeom prst="rect">
            <a:avLst/>
          </a:prstGeom>
          <a:noFill/>
        </p:spPr>
        <p:txBody>
          <a:bodyPr wrap="square">
            <a:spAutoFit/>
          </a:bodyPr>
          <a:lstStyle/>
          <a:p>
            <a:pPr algn="ctr"/>
            <a:r>
              <a:rPr lang="en-GB" sz="1050" b="1" i="0" u="none" strike="noStrike" dirty="0">
                <a:solidFill>
                  <a:srgbClr val="212529"/>
                </a:solidFill>
                <a:effectLst/>
                <a:latin typeface="Arial" panose="020B0604020202020204" pitchFamily="34" charset="0"/>
                <a:cs typeface="Arial" panose="020B0604020202020204" pitchFamily="34" charset="0"/>
              </a:rPr>
              <a:t>A little bird made of a fresh orange that has been cut open,</a:t>
            </a:r>
            <a:r>
              <a:rPr lang="en-GB" sz="1050" b="1" i="0" dirty="0">
                <a:solidFill>
                  <a:srgbClr val="212529"/>
                </a:solidFill>
                <a:effectLst/>
                <a:latin typeface="Arial" panose="020B0604020202020204" pitchFamily="34" charset="0"/>
                <a:cs typeface="Arial" panose="020B0604020202020204" pitchFamily="34" charset="0"/>
              </a:rPr>
              <a:t> </a:t>
            </a:r>
            <a:r>
              <a:rPr lang="en-GB" sz="1050" b="1" i="0" u="none" strike="noStrike" dirty="0">
                <a:solidFill>
                  <a:srgbClr val="212529"/>
                </a:solidFill>
                <a:effectLst/>
                <a:latin typeface="Arial" panose="020B0604020202020204" pitchFamily="34" charset="0"/>
                <a:cs typeface="Arial" panose="020B0604020202020204" pitchFamily="34" charset="0"/>
              </a:rPr>
              <a:t>photo-realistic techniques --ar 2:3 --stylize 400</a:t>
            </a:r>
            <a:endParaRPr lang="en-GB" sz="1050" b="0" i="0" dirty="0">
              <a:solidFill>
                <a:srgbClr val="212529"/>
              </a:solidFill>
              <a:effectLst/>
              <a:latin typeface="Arial" panose="020B0604020202020204" pitchFamily="34" charset="0"/>
              <a:cs typeface="Arial" panose="020B0604020202020204" pitchFamily="34" charset="0"/>
            </a:endParaRPr>
          </a:p>
          <a:p>
            <a:pPr algn="ctr"/>
            <a:br>
              <a:rPr lang="en-GB" sz="1050" dirty="0">
                <a:latin typeface="Arial" panose="020B0604020202020204" pitchFamily="34" charset="0"/>
                <a:cs typeface="Arial" panose="020B0604020202020204" pitchFamily="34" charset="0"/>
              </a:rPr>
            </a:br>
            <a:endParaRPr lang="en-DE" sz="105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946940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049539E-8FA2-B3C0-561D-93E3C4766895}"/>
              </a:ext>
            </a:extLst>
          </p:cNvPr>
          <p:cNvSpPr>
            <a:spLocks noGrp="1"/>
          </p:cNvSpPr>
          <p:nvPr>
            <p:ph type="body" sz="quarter" idx="10"/>
          </p:nvPr>
        </p:nvSpPr>
        <p:spPr>
          <a:xfrm>
            <a:off x="479587" y="2060576"/>
            <a:ext cx="3559013" cy="3816350"/>
          </a:xfrm>
        </p:spPr>
        <p:txBody>
          <a:bodyPr/>
          <a:lstStyle/>
          <a:p>
            <a:r>
              <a:rPr lang="en-GB" sz="1000" i="0" dirty="0">
                <a:effectLst/>
                <a:latin typeface="Arial" panose="020B0604020202020204" pitchFamily="34" charset="0"/>
                <a:cs typeface="Arial" panose="020B0604020202020204" pitchFamily="34" charset="0"/>
              </a:rPr>
              <a:t>I am a student learning ML. I have a trained a model to predict whether an image is a cat, dog, or squirrel. These are the predictions I've gotten from my model, and the ground truth from my labels. Here, 0 corresponds to cat, 1 to dog, and 2 to squirrel.</a:t>
            </a:r>
          </a:p>
          <a:p>
            <a:endParaRPr lang="en-GB" sz="1000" i="0" dirty="0">
              <a:effectLst/>
              <a:latin typeface="Arial" panose="020B0604020202020204" pitchFamily="34" charset="0"/>
              <a:cs typeface="Arial" panose="020B0604020202020204" pitchFamily="34" charset="0"/>
            </a:endParaRPr>
          </a:p>
          <a:p>
            <a:r>
              <a:rPr lang="en-GB" sz="1000" i="0" dirty="0">
                <a:effectLst/>
                <a:latin typeface="Arial" panose="020B0604020202020204" pitchFamily="34" charset="0"/>
                <a:cs typeface="Arial" panose="020B0604020202020204" pitchFamily="34" charset="0"/>
              </a:rPr>
              <a:t>predictions = [0, 0, 1, 1, 0, 0, 2, 2, 1, 0]</a:t>
            </a:r>
          </a:p>
          <a:p>
            <a:r>
              <a:rPr lang="en-GB" sz="1000" i="0" dirty="0" err="1">
                <a:effectLst/>
                <a:latin typeface="Arial" panose="020B0604020202020204" pitchFamily="34" charset="0"/>
                <a:cs typeface="Arial" panose="020B0604020202020204" pitchFamily="34" charset="0"/>
              </a:rPr>
              <a:t>ground_truth</a:t>
            </a:r>
            <a:r>
              <a:rPr lang="en-GB" sz="1000" i="0" dirty="0">
                <a:effectLst/>
                <a:latin typeface="Arial" panose="020B0604020202020204" pitchFamily="34" charset="0"/>
                <a:cs typeface="Arial" panose="020B0604020202020204" pitchFamily="34" charset="0"/>
              </a:rPr>
              <a:t> = [0, 1, 1, 1, 1, 0, 2, 2, 2, 2]</a:t>
            </a:r>
          </a:p>
          <a:p>
            <a:endParaRPr lang="en-GB" sz="1000" i="0" dirty="0">
              <a:effectLst/>
              <a:latin typeface="Arial" panose="020B0604020202020204" pitchFamily="34" charset="0"/>
              <a:cs typeface="Arial" panose="020B0604020202020204" pitchFamily="34" charset="0"/>
            </a:endParaRPr>
          </a:p>
          <a:p>
            <a:r>
              <a:rPr lang="en-GB" sz="1000" i="0" dirty="0">
                <a:effectLst/>
                <a:latin typeface="Arial" panose="020B0604020202020204" pitchFamily="34" charset="0"/>
                <a:cs typeface="Arial" panose="020B0604020202020204" pitchFamily="34" charset="0"/>
              </a:rPr>
              <a:t>I would like to make a confusion matrix using </a:t>
            </a:r>
            <a:r>
              <a:rPr lang="en-GB" sz="1000" i="0" dirty="0" err="1">
                <a:effectLst/>
                <a:latin typeface="Arial" panose="020B0604020202020204" pitchFamily="34" charset="0"/>
                <a:cs typeface="Arial" panose="020B0604020202020204" pitchFamily="34" charset="0"/>
              </a:rPr>
              <a:t>sklearn</a:t>
            </a:r>
            <a:r>
              <a:rPr lang="en-GB" sz="1000" i="0" dirty="0">
                <a:effectLst/>
                <a:latin typeface="Arial" panose="020B0604020202020204" pitchFamily="34" charset="0"/>
                <a:cs typeface="Arial" panose="020B0604020202020204" pitchFamily="34" charset="0"/>
              </a:rPr>
              <a:t>. I would also like to output metrics like precision, recall, and accuracy. And I would like to visualize the confusion matrix by plotting it. The plot should show the class names instead of the numeric labels.</a:t>
            </a:r>
          </a:p>
          <a:p>
            <a:endParaRPr lang="en-GB" sz="1000" i="0" dirty="0">
              <a:effectLst/>
              <a:latin typeface="Arial" panose="020B0604020202020204" pitchFamily="34" charset="0"/>
              <a:cs typeface="Arial" panose="020B0604020202020204" pitchFamily="34" charset="0"/>
            </a:endParaRPr>
          </a:p>
          <a:p>
            <a:r>
              <a:rPr lang="en-GB" sz="1000" i="0" dirty="0">
                <a:effectLst/>
                <a:latin typeface="Arial" panose="020B0604020202020204" pitchFamily="34" charset="0"/>
                <a:cs typeface="Arial" panose="020B0604020202020204" pitchFamily="34" charset="0"/>
              </a:rPr>
              <a:t>Can you generate code to do this for me in Python? ﻿</a:t>
            </a:r>
          </a:p>
          <a:p>
            <a:br>
              <a:rPr lang="en-GB" sz="1000" i="0" dirty="0">
                <a:effectLst/>
                <a:latin typeface="Arial" panose="020B0604020202020204" pitchFamily="34" charset="0"/>
                <a:cs typeface="Arial" panose="020B0604020202020204" pitchFamily="34" charset="0"/>
              </a:rPr>
            </a:br>
            <a:endParaRPr lang="en-GB" sz="1000" i="0" dirty="0">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GB" sz="1000" i="0" dirty="0">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DE" sz="1000" dirty="0">
              <a:latin typeface="Arial" panose="020B0604020202020204" pitchFamily="34" charset="0"/>
              <a:cs typeface="Arial" panose="020B0604020202020204" pitchFamily="34" charset="0"/>
            </a:endParaRPr>
          </a:p>
        </p:txBody>
      </p:sp>
      <p:sp>
        <p:nvSpPr>
          <p:cNvPr id="3" name="Title 2">
            <a:extLst>
              <a:ext uri="{FF2B5EF4-FFF2-40B4-BE49-F238E27FC236}">
                <a16:creationId xmlns:a16="http://schemas.microsoft.com/office/drawing/2014/main" id="{BE8EA736-88FE-4B06-E36A-520742596197}"/>
              </a:ext>
            </a:extLst>
          </p:cNvPr>
          <p:cNvSpPr>
            <a:spLocks noGrp="1"/>
          </p:cNvSpPr>
          <p:nvPr>
            <p:ph type="title"/>
          </p:nvPr>
        </p:nvSpPr>
        <p:spPr/>
        <p:txBody>
          <a:bodyPr/>
          <a:lstStyle/>
          <a:p>
            <a:pPr algn="l" fontAlgn="auto"/>
            <a:r>
              <a:rPr lang="en-GB" b="1" i="0" dirty="0">
                <a:effectLst/>
                <a:latin typeface="Arial" panose="020B0604020202020204" pitchFamily="34" charset="0"/>
                <a:cs typeface="Arial" panose="020B0604020202020204" pitchFamily="34" charset="0"/>
              </a:rPr>
              <a:t>Types of Prompts (Cont.)</a:t>
            </a:r>
          </a:p>
        </p:txBody>
      </p:sp>
      <p:sp>
        <p:nvSpPr>
          <p:cNvPr id="4" name="Subtitle 3">
            <a:extLst>
              <a:ext uri="{FF2B5EF4-FFF2-40B4-BE49-F238E27FC236}">
                <a16:creationId xmlns:a16="http://schemas.microsoft.com/office/drawing/2014/main" id="{9481308B-BA33-46DF-A369-BD0CEFA52CBC}"/>
              </a:ext>
            </a:extLst>
          </p:cNvPr>
          <p:cNvSpPr>
            <a:spLocks noGrp="1"/>
          </p:cNvSpPr>
          <p:nvPr>
            <p:ph type="subTitle" idx="11"/>
          </p:nvPr>
        </p:nvSpPr>
        <p:spPr/>
        <p:txBody>
          <a:bodyPr/>
          <a:lstStyle/>
          <a:p>
            <a:r>
              <a:rPr lang="en-DE" dirty="0"/>
              <a:t>Prompt library Example (</a:t>
            </a:r>
            <a:r>
              <a:rPr lang="en-GB" dirty="0">
                <a:hlinkClick r:id="rId2"/>
              </a:rPr>
              <a:t>ML confusion matrix | Google AI Studio</a:t>
            </a:r>
            <a:r>
              <a:rPr lang="en-DE" dirty="0"/>
              <a:t>)</a:t>
            </a:r>
          </a:p>
        </p:txBody>
      </p:sp>
      <p:pic>
        <p:nvPicPr>
          <p:cNvPr id="10" name="Picture 9">
            <a:extLst>
              <a:ext uri="{FF2B5EF4-FFF2-40B4-BE49-F238E27FC236}">
                <a16:creationId xmlns:a16="http://schemas.microsoft.com/office/drawing/2014/main" id="{06EEBF25-8301-C267-4041-4725615E5694}"/>
              </a:ext>
            </a:extLst>
          </p:cNvPr>
          <p:cNvPicPr>
            <a:picLocks noChangeAspect="1"/>
          </p:cNvPicPr>
          <p:nvPr/>
        </p:nvPicPr>
        <p:blipFill>
          <a:blip r:embed="rId3"/>
          <a:stretch>
            <a:fillRect/>
          </a:stretch>
        </p:blipFill>
        <p:spPr>
          <a:xfrm>
            <a:off x="4237432" y="1669880"/>
            <a:ext cx="7474981" cy="4329370"/>
          </a:xfrm>
          <a:prstGeom prst="rect">
            <a:avLst/>
          </a:prstGeom>
        </p:spPr>
      </p:pic>
    </p:spTree>
    <p:extLst>
      <p:ext uri="{BB962C8B-B14F-4D97-AF65-F5344CB8AC3E}">
        <p14:creationId xmlns:p14="http://schemas.microsoft.com/office/powerpoint/2010/main" val="2104648476"/>
      </p:ext>
    </p:extLst>
  </p:cSld>
  <p:clrMapOvr>
    <a:masterClrMapping/>
  </p:clrMapOvr>
</p:sld>
</file>

<file path=ppt/theme/theme1.xml><?xml version="1.0" encoding="utf-8"?>
<a:theme xmlns:a="http://schemas.openxmlformats.org/drawingml/2006/main" name="Breuninger">
  <a:themeElements>
    <a:clrScheme name="Breuninger Farben">
      <a:dk1>
        <a:srgbClr val="000000"/>
      </a:dk1>
      <a:lt1>
        <a:srgbClr val="FFFFFF"/>
      </a:lt1>
      <a:dk2>
        <a:srgbClr val="1A171B"/>
      </a:dk2>
      <a:lt2>
        <a:srgbClr val="FFFFFF"/>
      </a:lt2>
      <a:accent1>
        <a:srgbClr val="A81326"/>
      </a:accent1>
      <a:accent2>
        <a:srgbClr val="F38A00"/>
      </a:accent2>
      <a:accent3>
        <a:srgbClr val="C8C6B9"/>
      </a:accent3>
      <a:accent4>
        <a:srgbClr val="979279"/>
      </a:accent4>
      <a:accent5>
        <a:srgbClr val="ACABAB"/>
      </a:accent5>
      <a:accent6>
        <a:srgbClr val="000000"/>
      </a:accent6>
      <a:hlink>
        <a:srgbClr val="A81326"/>
      </a:hlink>
      <a:folHlink>
        <a:srgbClr val="A8132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a:noFill/>
          <a:miter lim="400000"/>
        </a:ln>
      </a:spPr>
      <a:bodyPr wrap="square" lIns="0" tIns="0" rIns="0" bIns="0" rtlCol="0" anchor="ctr"/>
      <a:lstStyle>
        <a:defPPr algn="ctr">
          <a:defRPr sz="1800" b="0" dirty="0" smtClean="0">
            <a:solidFill>
              <a:schemeClr val="bg2"/>
            </a:solidFill>
            <a:latin typeface="+mn-lt"/>
            <a:ea typeface="+mn-ea"/>
            <a:cs typeface="+mn-cs"/>
            <a:sym typeface="Helvetica Neue Medium"/>
          </a:defRPr>
        </a:defPPr>
      </a:lstStyle>
    </a:spDef>
    <a:lnDef>
      <a:spPr>
        <a:ln w="38100" cap="flat">
          <a:miter lim="800000"/>
          <a:headEnd type="none" w="lg" len="lg"/>
          <a:tailEnd type="none" w="lg"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Standard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tandard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tandard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tandard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tandard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tandard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tandard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Breuninger" id="{F0511B7C-462F-9248-BC1F-8493BDC3D3C7}" vid="{BB0FC4A2-0E6C-154B-92CD-6D09533E77FB}"/>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Breuninger</Template>
  <TotalTime>5852</TotalTime>
  <Words>1797</Words>
  <Application>Microsoft Macintosh PowerPoint</Application>
  <PresentationFormat>Widescreen</PresentationFormat>
  <Paragraphs>214</Paragraphs>
  <Slides>22</Slides>
  <Notes>10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22</vt:i4>
      </vt:variant>
    </vt:vector>
  </HeadingPairs>
  <TitlesOfParts>
    <vt:vector size="33" baseType="lpstr">
      <vt:lpstr>-apple-system</vt:lpstr>
      <vt:lpstr>Arial</vt:lpstr>
      <vt:lpstr>Arial</vt:lpstr>
      <vt:lpstr>Breuninger Bold</vt:lpstr>
      <vt:lpstr>Calibri</vt:lpstr>
      <vt:lpstr>Courier New</vt:lpstr>
      <vt:lpstr>Helvetica Neue</vt:lpstr>
      <vt:lpstr>inherit</vt:lpstr>
      <vt:lpstr>source-serif-pro</vt:lpstr>
      <vt:lpstr>Tw Cen MT</vt:lpstr>
      <vt:lpstr>Breuninger</vt:lpstr>
      <vt:lpstr>Introduction to Generative AI: Exploring Tomorrow’s possibilities together   </vt:lpstr>
      <vt:lpstr>Agenda</vt:lpstr>
      <vt:lpstr>What is Gen AI? </vt:lpstr>
      <vt:lpstr>Gen AI Capabilities  </vt:lpstr>
      <vt:lpstr>Gen AI Models  </vt:lpstr>
      <vt:lpstr>A Perfect Prompt </vt:lpstr>
      <vt:lpstr>Art of Prompt Engineering</vt:lpstr>
      <vt:lpstr>Types of Prompts</vt:lpstr>
      <vt:lpstr>Types of Prompts (Cont.)</vt:lpstr>
      <vt:lpstr>Art of Prompt Engineering</vt:lpstr>
      <vt:lpstr>Art of Prompt Engineering (Cont.)</vt:lpstr>
      <vt:lpstr>Art of Prompt Engineering (Cont.)</vt:lpstr>
      <vt:lpstr>Fine Tuning Gen AI</vt:lpstr>
      <vt:lpstr>Fine Tuning Gen AI (Cont.)</vt:lpstr>
      <vt:lpstr>Fine Tuning Gen AI (Cont.)</vt:lpstr>
      <vt:lpstr>Fine Tuning Gen AI (Cont.)</vt:lpstr>
      <vt:lpstr>Fine Tuning Gen AI (Cont.)</vt:lpstr>
      <vt:lpstr>Gen AI Pitfall</vt:lpstr>
      <vt:lpstr>Gen AI Pitfall (Cont.)</vt:lpstr>
      <vt:lpstr>Demonstration</vt:lpstr>
      <vt:lpstr>Questions?</vt:lpstr>
      <vt:lpstr>Dive Deeper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Senning, Alexander</dc:creator>
  <cp:lastModifiedBy>Mateen, Abdul</cp:lastModifiedBy>
  <cp:revision>58</cp:revision>
  <dcterms:created xsi:type="dcterms:W3CDTF">2018-03-09T14:16:44Z</dcterms:created>
  <dcterms:modified xsi:type="dcterms:W3CDTF">2024-04-19T08:32:14Z</dcterms:modified>
</cp:coreProperties>
</file>